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6" r:id="rId3"/>
    <p:sldId id="285" r:id="rId4"/>
    <p:sldId id="264" r:id="rId5"/>
    <p:sldId id="274" r:id="rId6"/>
    <p:sldId id="280" r:id="rId7"/>
    <p:sldId id="283" r:id="rId8"/>
    <p:sldId id="282" r:id="rId9"/>
    <p:sldId id="289" r:id="rId10"/>
    <p:sldId id="287" r:id="rId11"/>
    <p:sldId id="298" r:id="rId12"/>
    <p:sldId id="291" r:id="rId13"/>
    <p:sldId id="296" r:id="rId14"/>
    <p:sldId id="300" r:id="rId15"/>
    <p:sldId id="303" r:id="rId16"/>
    <p:sldId id="302" r:id="rId17"/>
    <p:sldId id="304" r:id="rId18"/>
    <p:sldId id="305" r:id="rId19"/>
    <p:sldId id="306" r:id="rId20"/>
    <p:sldId id="307" r:id="rId21"/>
    <p:sldId id="311" r:id="rId22"/>
    <p:sldId id="301" r:id="rId23"/>
    <p:sldId id="299" r:id="rId24"/>
    <p:sldId id="309" r:id="rId25"/>
    <p:sldId id="310" r:id="rId26"/>
    <p:sldId id="312" r:id="rId27"/>
    <p:sldId id="315" r:id="rId28"/>
    <p:sldId id="31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9F3B6F7-6C00-2044-93C2-28FC0C2402F4}">
          <p14:sldIdLst>
            <p14:sldId id="257"/>
            <p14:sldId id="286"/>
            <p14:sldId id="285"/>
            <p14:sldId id="264"/>
            <p14:sldId id="274"/>
            <p14:sldId id="280"/>
            <p14:sldId id="283"/>
            <p14:sldId id="282"/>
            <p14:sldId id="289"/>
            <p14:sldId id="287"/>
            <p14:sldId id="298"/>
            <p14:sldId id="291"/>
            <p14:sldId id="296"/>
            <p14:sldId id="300"/>
            <p14:sldId id="303"/>
            <p14:sldId id="302"/>
            <p14:sldId id="304"/>
            <p14:sldId id="305"/>
            <p14:sldId id="306"/>
            <p14:sldId id="307"/>
            <p14:sldId id="311"/>
            <p14:sldId id="301"/>
            <p14:sldId id="299"/>
            <p14:sldId id="309"/>
            <p14:sldId id="310"/>
            <p14:sldId id="312"/>
            <p14:sldId id="315"/>
            <p14:sldId id="31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Zychla" initials="LZ" lastIdx="2" clrIdx="0">
    <p:extLst>
      <p:ext uri="{19B8F6BF-5375-455C-9EA6-DF929625EA0E}">
        <p15:presenceInfo xmlns:p15="http://schemas.microsoft.com/office/powerpoint/2012/main" userId="ed4b2a4c1d86f1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62044" autoAdjust="0"/>
  </p:normalViewPr>
  <p:slideViewPr>
    <p:cSldViewPr snapToGrid="0" snapToObjects="1">
      <p:cViewPr varScale="1">
        <p:scale>
          <a:sx n="67" d="100"/>
          <a:sy n="67" d="100"/>
        </p:scale>
        <p:origin x="10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54DC6-7449-4F56-8B5D-858F6B3B797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C69C6C00-8541-440C-AA34-47727A93C715}">
      <dgm:prSet phldrT="[Text]" custT="1"/>
      <dgm:spPr/>
      <dgm:t>
        <a:bodyPr/>
        <a:lstStyle/>
        <a:p>
          <a:r>
            <a:rPr lang="en-CA" sz="2000" dirty="0"/>
            <a:t>Research &amp; Special Initiatives Department</a:t>
          </a:r>
        </a:p>
      </dgm:t>
    </dgm:pt>
    <dgm:pt modelId="{874A40E9-5468-4477-8A9B-4B7F09BE78BB}" type="parTrans" cxnId="{C047793F-7EA7-42E0-AB53-6B924868C738}">
      <dgm:prSet/>
      <dgm:spPr/>
      <dgm:t>
        <a:bodyPr/>
        <a:lstStyle/>
        <a:p>
          <a:endParaRPr lang="en-CA" sz="2800"/>
        </a:p>
      </dgm:t>
    </dgm:pt>
    <dgm:pt modelId="{5624233C-4BF4-49C8-8501-F93A55C858FC}" type="sibTrans" cxnId="{C047793F-7EA7-42E0-AB53-6B924868C738}">
      <dgm:prSet/>
      <dgm:spPr/>
      <dgm:t>
        <a:bodyPr/>
        <a:lstStyle/>
        <a:p>
          <a:endParaRPr lang="en-CA" sz="2800"/>
        </a:p>
      </dgm:t>
    </dgm:pt>
    <dgm:pt modelId="{196D67C1-B6C8-49F3-8F36-285F1441482A}">
      <dgm:prSet phldrT="[Text]" custT="1"/>
      <dgm:spPr/>
      <dgm:t>
        <a:bodyPr/>
        <a:lstStyle/>
        <a:p>
          <a:r>
            <a:rPr lang="en-CA" sz="2800" dirty="0"/>
            <a:t>Research</a:t>
          </a:r>
        </a:p>
      </dgm:t>
    </dgm:pt>
    <dgm:pt modelId="{CF50BA11-72FD-45CA-A9D1-75480FC13535}" type="parTrans" cxnId="{D2933B33-163C-4DEA-92F8-D26FF7114D55}">
      <dgm:prSet/>
      <dgm:spPr/>
      <dgm:t>
        <a:bodyPr/>
        <a:lstStyle/>
        <a:p>
          <a:endParaRPr lang="en-CA" sz="2800"/>
        </a:p>
      </dgm:t>
    </dgm:pt>
    <dgm:pt modelId="{221B4C41-AA1F-4F9D-A448-2D7175D2DC63}" type="sibTrans" cxnId="{D2933B33-163C-4DEA-92F8-D26FF7114D55}">
      <dgm:prSet/>
      <dgm:spPr/>
      <dgm:t>
        <a:bodyPr/>
        <a:lstStyle/>
        <a:p>
          <a:endParaRPr lang="en-CA" sz="2800"/>
        </a:p>
      </dgm:t>
    </dgm:pt>
    <dgm:pt modelId="{A71635CE-2FFA-4386-831C-741B10E19E2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dirty="0"/>
            <a:t>Special</a:t>
          </a:r>
        </a:p>
        <a:p>
          <a:pPr>
            <a:spcAft>
              <a:spcPct val="35000"/>
            </a:spcAft>
          </a:pPr>
          <a:r>
            <a:rPr lang="en-CA" sz="2800" b="1" dirty="0">
              <a:latin typeface="Rockwell Light" panose="02040303020102020203" pitchFamily="18" charset="0"/>
            </a:rPr>
            <a:t>Initiatives</a:t>
          </a:r>
          <a:endParaRPr lang="en-CA" sz="2800" b="1" dirty="0"/>
        </a:p>
      </dgm:t>
    </dgm:pt>
    <dgm:pt modelId="{4AA5D2A3-15A8-4D00-922F-B217EF7EC1B1}" type="parTrans" cxnId="{CF09698A-642A-4CBE-B0C6-3C2CD6665DA4}">
      <dgm:prSet/>
      <dgm:spPr/>
      <dgm:t>
        <a:bodyPr/>
        <a:lstStyle/>
        <a:p>
          <a:endParaRPr lang="en-CA" sz="2800"/>
        </a:p>
      </dgm:t>
    </dgm:pt>
    <dgm:pt modelId="{8DAB75CA-A52B-4BDD-814C-03610AD2D561}" type="sibTrans" cxnId="{CF09698A-642A-4CBE-B0C6-3C2CD6665DA4}">
      <dgm:prSet/>
      <dgm:spPr/>
      <dgm:t>
        <a:bodyPr/>
        <a:lstStyle/>
        <a:p>
          <a:endParaRPr lang="en-CA" sz="2800"/>
        </a:p>
      </dgm:t>
    </dgm:pt>
    <dgm:pt modelId="{12031C2E-F01C-46AB-87CD-32DD14DED271}">
      <dgm:prSet phldrT="[Text]" custT="1"/>
      <dgm:spPr/>
      <dgm:t>
        <a:bodyPr/>
        <a:lstStyle/>
        <a:p>
          <a:r>
            <a:rPr lang="en-CA" sz="2800" dirty="0"/>
            <a:t>Member Benefits</a:t>
          </a:r>
        </a:p>
      </dgm:t>
    </dgm:pt>
    <dgm:pt modelId="{5FBF7020-48F6-4499-9A58-076986172AD0}" type="parTrans" cxnId="{A0BACAF5-4EAF-42F4-8F21-1B5DC3685E13}">
      <dgm:prSet/>
      <dgm:spPr/>
      <dgm:t>
        <a:bodyPr/>
        <a:lstStyle/>
        <a:p>
          <a:endParaRPr lang="en-CA" sz="2800"/>
        </a:p>
      </dgm:t>
    </dgm:pt>
    <dgm:pt modelId="{112C2862-CEF6-4D3C-B997-EBFF2849924C}" type="sibTrans" cxnId="{A0BACAF5-4EAF-42F4-8F21-1B5DC3685E13}">
      <dgm:prSet/>
      <dgm:spPr/>
      <dgm:t>
        <a:bodyPr/>
        <a:lstStyle/>
        <a:p>
          <a:endParaRPr lang="en-CA" sz="2800"/>
        </a:p>
      </dgm:t>
    </dgm:pt>
    <dgm:pt modelId="{B67B5A68-EFA1-4F6C-B866-A39038BAC441}">
      <dgm:prSet phldrT="[Text]" custT="1"/>
      <dgm:spPr/>
      <dgm:t>
        <a:bodyPr/>
        <a:lstStyle/>
        <a:p>
          <a:r>
            <a:rPr lang="en-CA" sz="2800" dirty="0"/>
            <a:t>Organization Support</a:t>
          </a:r>
        </a:p>
      </dgm:t>
    </dgm:pt>
    <dgm:pt modelId="{C3F3C6FD-1DB6-44B5-A4CC-4355B96CC4A7}" type="parTrans" cxnId="{DD7F4138-DD26-497D-8424-60349B46F6DC}">
      <dgm:prSet/>
      <dgm:spPr/>
      <dgm:t>
        <a:bodyPr/>
        <a:lstStyle/>
        <a:p>
          <a:endParaRPr lang="en-CA" sz="2800"/>
        </a:p>
      </dgm:t>
    </dgm:pt>
    <dgm:pt modelId="{17E0C734-DC96-4592-B19F-19389D9A16DB}" type="sibTrans" cxnId="{DD7F4138-DD26-497D-8424-60349B46F6DC}">
      <dgm:prSet/>
      <dgm:spPr/>
      <dgm:t>
        <a:bodyPr/>
        <a:lstStyle/>
        <a:p>
          <a:endParaRPr lang="en-CA" sz="2800"/>
        </a:p>
      </dgm:t>
    </dgm:pt>
    <dgm:pt modelId="{00BBBEC9-18AF-4C54-8E81-D3FD075A624C}" type="pres">
      <dgm:prSet presAssocID="{F3454DC6-7449-4F56-8B5D-858F6B3B797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356846-5614-4CB7-BD4A-0EFFF9B7EDFA}" type="pres">
      <dgm:prSet presAssocID="{F3454DC6-7449-4F56-8B5D-858F6B3B797D}" presName="matrix" presStyleCnt="0"/>
      <dgm:spPr/>
    </dgm:pt>
    <dgm:pt modelId="{A09402A6-1C89-4CBF-AD8C-B6C173F01963}" type="pres">
      <dgm:prSet presAssocID="{F3454DC6-7449-4F56-8B5D-858F6B3B797D}" presName="tile1" presStyleLbl="node1" presStyleIdx="0" presStyleCnt="4"/>
      <dgm:spPr/>
    </dgm:pt>
    <dgm:pt modelId="{6D993B31-797D-4FAF-A4CD-C8F82EC44A0F}" type="pres">
      <dgm:prSet presAssocID="{F3454DC6-7449-4F56-8B5D-858F6B3B797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8E85F7E-799A-403C-8B88-4F81D78408E3}" type="pres">
      <dgm:prSet presAssocID="{F3454DC6-7449-4F56-8B5D-858F6B3B797D}" presName="tile2" presStyleLbl="node1" presStyleIdx="1" presStyleCnt="4" custLinFactNeighborX="3028"/>
      <dgm:spPr/>
    </dgm:pt>
    <dgm:pt modelId="{02041A5D-9443-4E13-A8E5-936F785104F6}" type="pres">
      <dgm:prSet presAssocID="{F3454DC6-7449-4F56-8B5D-858F6B3B797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6F249E-2C06-464B-9944-790EED415597}" type="pres">
      <dgm:prSet presAssocID="{F3454DC6-7449-4F56-8B5D-858F6B3B797D}" presName="tile3" presStyleLbl="node1" presStyleIdx="2" presStyleCnt="4"/>
      <dgm:spPr/>
    </dgm:pt>
    <dgm:pt modelId="{BAEA2FB0-BC6A-4B23-A297-F7990F4697A9}" type="pres">
      <dgm:prSet presAssocID="{F3454DC6-7449-4F56-8B5D-858F6B3B797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ED54477-232C-4F01-AF9E-217C682E26D2}" type="pres">
      <dgm:prSet presAssocID="{F3454DC6-7449-4F56-8B5D-858F6B3B797D}" presName="tile4" presStyleLbl="node1" presStyleIdx="3" presStyleCnt="4"/>
      <dgm:spPr/>
    </dgm:pt>
    <dgm:pt modelId="{AC58F780-4880-4E28-B103-67B67559CC5F}" type="pres">
      <dgm:prSet presAssocID="{F3454DC6-7449-4F56-8B5D-858F6B3B797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815257-93F6-4A40-AAAF-10B4BD3D2F17}" type="pres">
      <dgm:prSet presAssocID="{F3454DC6-7449-4F56-8B5D-858F6B3B797D}" presName="centerTile" presStyleLbl="fgShp" presStyleIdx="0" presStyleCnt="1" custScaleX="145070" custScaleY="142606">
        <dgm:presLayoutVars>
          <dgm:chMax val="0"/>
          <dgm:chPref val="0"/>
        </dgm:presLayoutVars>
      </dgm:prSet>
      <dgm:spPr/>
    </dgm:pt>
  </dgm:ptLst>
  <dgm:cxnLst>
    <dgm:cxn modelId="{059A4516-767C-4CA5-AF6D-EA464FCB4393}" type="presOf" srcId="{196D67C1-B6C8-49F3-8F36-285F1441482A}" destId="{6D993B31-797D-4FAF-A4CD-C8F82EC44A0F}" srcOrd="1" destOrd="0" presId="urn:microsoft.com/office/officeart/2005/8/layout/matrix1"/>
    <dgm:cxn modelId="{89E72B17-E10C-46A6-B443-CD991E04225C}" type="presOf" srcId="{B67B5A68-EFA1-4F6C-B866-A39038BAC441}" destId="{AC58F780-4880-4E28-B103-67B67559CC5F}" srcOrd="1" destOrd="0" presId="urn:microsoft.com/office/officeart/2005/8/layout/matrix1"/>
    <dgm:cxn modelId="{36A9B91D-8492-41D2-BC1F-B0F178616BB0}" type="presOf" srcId="{A71635CE-2FFA-4386-831C-741B10E19E23}" destId="{02041A5D-9443-4E13-A8E5-936F785104F6}" srcOrd="1" destOrd="0" presId="urn:microsoft.com/office/officeart/2005/8/layout/matrix1"/>
    <dgm:cxn modelId="{D2933B33-163C-4DEA-92F8-D26FF7114D55}" srcId="{C69C6C00-8541-440C-AA34-47727A93C715}" destId="{196D67C1-B6C8-49F3-8F36-285F1441482A}" srcOrd="0" destOrd="0" parTransId="{CF50BA11-72FD-45CA-A9D1-75480FC13535}" sibTransId="{221B4C41-AA1F-4F9D-A448-2D7175D2DC63}"/>
    <dgm:cxn modelId="{DD7F4138-DD26-497D-8424-60349B46F6DC}" srcId="{C69C6C00-8541-440C-AA34-47727A93C715}" destId="{B67B5A68-EFA1-4F6C-B866-A39038BAC441}" srcOrd="3" destOrd="0" parTransId="{C3F3C6FD-1DB6-44B5-A4CC-4355B96CC4A7}" sibTransId="{17E0C734-DC96-4592-B19F-19389D9A16DB}"/>
    <dgm:cxn modelId="{C047793F-7EA7-42E0-AB53-6B924868C738}" srcId="{F3454DC6-7449-4F56-8B5D-858F6B3B797D}" destId="{C69C6C00-8541-440C-AA34-47727A93C715}" srcOrd="0" destOrd="0" parTransId="{874A40E9-5468-4477-8A9B-4B7F09BE78BB}" sibTransId="{5624233C-4BF4-49C8-8501-F93A55C858FC}"/>
    <dgm:cxn modelId="{0E679040-CEF9-45CE-96A0-35F6A75B08A7}" type="presOf" srcId="{B67B5A68-EFA1-4F6C-B866-A39038BAC441}" destId="{7ED54477-232C-4F01-AF9E-217C682E26D2}" srcOrd="0" destOrd="0" presId="urn:microsoft.com/office/officeart/2005/8/layout/matrix1"/>
    <dgm:cxn modelId="{42CDF562-F24A-4DE9-8658-C39065822891}" type="presOf" srcId="{196D67C1-B6C8-49F3-8F36-285F1441482A}" destId="{A09402A6-1C89-4CBF-AD8C-B6C173F01963}" srcOrd="0" destOrd="0" presId="urn:microsoft.com/office/officeart/2005/8/layout/matrix1"/>
    <dgm:cxn modelId="{F4C7384F-ECC7-4777-AD5B-45B81CFA63F2}" type="presOf" srcId="{12031C2E-F01C-46AB-87CD-32DD14DED271}" destId="{266F249E-2C06-464B-9944-790EED415597}" srcOrd="0" destOrd="0" presId="urn:microsoft.com/office/officeart/2005/8/layout/matrix1"/>
    <dgm:cxn modelId="{4448F157-8E0C-4708-9BA7-750E7528577F}" type="presOf" srcId="{A71635CE-2FFA-4386-831C-741B10E19E23}" destId="{A8E85F7E-799A-403C-8B88-4F81D78408E3}" srcOrd="0" destOrd="0" presId="urn:microsoft.com/office/officeart/2005/8/layout/matrix1"/>
    <dgm:cxn modelId="{B8939080-14FC-4B34-941F-699B219FC8EB}" type="presOf" srcId="{C69C6C00-8541-440C-AA34-47727A93C715}" destId="{EF815257-93F6-4A40-AAAF-10B4BD3D2F17}" srcOrd="0" destOrd="0" presId="urn:microsoft.com/office/officeart/2005/8/layout/matrix1"/>
    <dgm:cxn modelId="{0C719C83-F8D6-4235-A728-CFBE74E749D8}" type="presOf" srcId="{F3454DC6-7449-4F56-8B5D-858F6B3B797D}" destId="{00BBBEC9-18AF-4C54-8E81-D3FD075A624C}" srcOrd="0" destOrd="0" presId="urn:microsoft.com/office/officeart/2005/8/layout/matrix1"/>
    <dgm:cxn modelId="{CF09698A-642A-4CBE-B0C6-3C2CD6665DA4}" srcId="{C69C6C00-8541-440C-AA34-47727A93C715}" destId="{A71635CE-2FFA-4386-831C-741B10E19E23}" srcOrd="1" destOrd="0" parTransId="{4AA5D2A3-15A8-4D00-922F-B217EF7EC1B1}" sibTransId="{8DAB75CA-A52B-4BDD-814C-03610AD2D561}"/>
    <dgm:cxn modelId="{CF614CAD-FEC2-4110-BF19-670F21220008}" type="presOf" srcId="{12031C2E-F01C-46AB-87CD-32DD14DED271}" destId="{BAEA2FB0-BC6A-4B23-A297-F7990F4697A9}" srcOrd="1" destOrd="0" presId="urn:microsoft.com/office/officeart/2005/8/layout/matrix1"/>
    <dgm:cxn modelId="{A0BACAF5-4EAF-42F4-8F21-1B5DC3685E13}" srcId="{C69C6C00-8541-440C-AA34-47727A93C715}" destId="{12031C2E-F01C-46AB-87CD-32DD14DED271}" srcOrd="2" destOrd="0" parTransId="{5FBF7020-48F6-4499-9A58-076986172AD0}" sibTransId="{112C2862-CEF6-4D3C-B997-EBFF2849924C}"/>
    <dgm:cxn modelId="{939A3881-239C-447C-8EA0-6E5A2AA15D8D}" type="presParOf" srcId="{00BBBEC9-18AF-4C54-8E81-D3FD075A624C}" destId="{C8356846-5614-4CB7-BD4A-0EFFF9B7EDFA}" srcOrd="0" destOrd="0" presId="urn:microsoft.com/office/officeart/2005/8/layout/matrix1"/>
    <dgm:cxn modelId="{49848EFC-BC03-4B58-B1CA-92F8D11D1391}" type="presParOf" srcId="{C8356846-5614-4CB7-BD4A-0EFFF9B7EDFA}" destId="{A09402A6-1C89-4CBF-AD8C-B6C173F01963}" srcOrd="0" destOrd="0" presId="urn:microsoft.com/office/officeart/2005/8/layout/matrix1"/>
    <dgm:cxn modelId="{1ECC81F9-C075-4749-908E-DFF1423EA8E4}" type="presParOf" srcId="{C8356846-5614-4CB7-BD4A-0EFFF9B7EDFA}" destId="{6D993B31-797D-4FAF-A4CD-C8F82EC44A0F}" srcOrd="1" destOrd="0" presId="urn:microsoft.com/office/officeart/2005/8/layout/matrix1"/>
    <dgm:cxn modelId="{1A4656DF-CDD8-4CCC-B116-98985077C87D}" type="presParOf" srcId="{C8356846-5614-4CB7-BD4A-0EFFF9B7EDFA}" destId="{A8E85F7E-799A-403C-8B88-4F81D78408E3}" srcOrd="2" destOrd="0" presId="urn:microsoft.com/office/officeart/2005/8/layout/matrix1"/>
    <dgm:cxn modelId="{1FAC75B1-9FF4-4FA3-8837-0DB9A4657878}" type="presParOf" srcId="{C8356846-5614-4CB7-BD4A-0EFFF9B7EDFA}" destId="{02041A5D-9443-4E13-A8E5-936F785104F6}" srcOrd="3" destOrd="0" presId="urn:microsoft.com/office/officeart/2005/8/layout/matrix1"/>
    <dgm:cxn modelId="{34EB7830-0ADC-46F8-90E2-00AC7C0C4365}" type="presParOf" srcId="{C8356846-5614-4CB7-BD4A-0EFFF9B7EDFA}" destId="{266F249E-2C06-464B-9944-790EED415597}" srcOrd="4" destOrd="0" presId="urn:microsoft.com/office/officeart/2005/8/layout/matrix1"/>
    <dgm:cxn modelId="{E4CED72C-78C7-47A0-BC99-43B04395C6EA}" type="presParOf" srcId="{C8356846-5614-4CB7-BD4A-0EFFF9B7EDFA}" destId="{BAEA2FB0-BC6A-4B23-A297-F7990F4697A9}" srcOrd="5" destOrd="0" presId="urn:microsoft.com/office/officeart/2005/8/layout/matrix1"/>
    <dgm:cxn modelId="{5EC26FDA-13CD-4022-9E9F-465E170AABFC}" type="presParOf" srcId="{C8356846-5614-4CB7-BD4A-0EFFF9B7EDFA}" destId="{7ED54477-232C-4F01-AF9E-217C682E26D2}" srcOrd="6" destOrd="0" presId="urn:microsoft.com/office/officeart/2005/8/layout/matrix1"/>
    <dgm:cxn modelId="{07F3B74A-A51C-433A-ACD9-1E5C83E7138A}" type="presParOf" srcId="{C8356846-5614-4CB7-BD4A-0EFFF9B7EDFA}" destId="{AC58F780-4880-4E28-B103-67B67559CC5F}" srcOrd="7" destOrd="0" presId="urn:microsoft.com/office/officeart/2005/8/layout/matrix1"/>
    <dgm:cxn modelId="{D48190BB-7EEF-409C-BFCE-0D22AA62464E}" type="presParOf" srcId="{00BBBEC9-18AF-4C54-8E81-D3FD075A624C}" destId="{EF815257-93F6-4A40-AAAF-10B4BD3D2F1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F5B44-CE36-41C9-8334-BEC46794EE15}" type="doc">
      <dgm:prSet loTypeId="urn:microsoft.com/office/officeart/2005/8/layout/bProcess2" loCatId="process" qsTypeId="urn:microsoft.com/office/officeart/2005/8/quickstyle/simple1" qsCatId="simple" csTypeId="urn:microsoft.com/office/officeart/2005/8/colors/colorful3" csCatId="colorful" phldr="1"/>
      <dgm:spPr/>
    </dgm:pt>
    <dgm:pt modelId="{C285F971-0508-41CA-A119-CFA6C3B02A39}">
      <dgm:prSet phldrT="[Text]" custT="1"/>
      <dgm:spPr/>
      <dgm:t>
        <a:bodyPr/>
        <a:lstStyle/>
        <a:p>
          <a:r>
            <a:rPr lang="en-CA" sz="1500" dirty="0">
              <a:solidFill>
                <a:schemeClr val="tx1"/>
              </a:solidFill>
            </a:rPr>
            <a:t>Personal: Experience of others and ourselves (always)</a:t>
          </a:r>
        </a:p>
      </dgm:t>
    </dgm:pt>
    <dgm:pt modelId="{F3C49F32-9548-484F-B2B2-9620F04706D8}" type="parTrans" cxnId="{BA31A4D3-4C90-4074-995F-EAC3D7E4B554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4F91B206-2585-490D-9C14-A05C34B7AEBC}" type="sibTrans" cxnId="{BA31A4D3-4C90-4074-995F-EAC3D7E4B554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534BD589-6F43-4DF2-A5A7-7A5A2E914735}">
      <dgm:prSet phldrT="[Text]" custT="1"/>
      <dgm:spPr/>
      <dgm:t>
        <a:bodyPr/>
        <a:lstStyle/>
        <a:p>
          <a:r>
            <a:rPr lang="en-CA" sz="1500" dirty="0">
              <a:solidFill>
                <a:schemeClr val="tx1"/>
              </a:solidFill>
            </a:rPr>
            <a:t>Education: Course &amp; Information Gathering (2016/17)</a:t>
          </a:r>
        </a:p>
      </dgm:t>
    </dgm:pt>
    <dgm:pt modelId="{B4186132-2237-4F26-AC0B-4970A140D22B}" type="parTrans" cxnId="{8CB05E80-1B9F-4DD7-9BC9-A87E907C8389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4670B642-2E5B-4B09-8897-320FB4D0379F}" type="sibTrans" cxnId="{8CB05E80-1B9F-4DD7-9BC9-A87E907C8389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78761F66-20E6-4DEA-85B6-6121B824422E}">
      <dgm:prSet phldrT="[Text]" custT="1"/>
      <dgm:spPr/>
      <dgm:t>
        <a:bodyPr/>
        <a:lstStyle/>
        <a:p>
          <a:r>
            <a:rPr lang="en-CA" sz="1500" dirty="0">
              <a:solidFill>
                <a:schemeClr val="tx1"/>
              </a:solidFill>
            </a:rPr>
            <a:t>Membership: Call out for information (2017)</a:t>
          </a:r>
        </a:p>
      </dgm:t>
    </dgm:pt>
    <dgm:pt modelId="{92B3EAAC-6088-4B45-AB1D-EB599BFB5B75}" type="parTrans" cxnId="{7C72A8E7-CB36-4128-9F91-7E2532E9B538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102B9C43-AB8E-4B2C-BBE4-B45AAC198290}" type="sibTrans" cxnId="{7C72A8E7-CB36-4128-9F91-7E2532E9B538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190FAD99-2CC5-489B-ADCF-0FD91A807A94}">
      <dgm:prSet phldrT="[Text]" custT="1"/>
      <dgm:spPr/>
      <dgm:t>
        <a:bodyPr/>
        <a:lstStyle/>
        <a:p>
          <a:r>
            <a:rPr lang="en-CA" sz="1500" dirty="0">
              <a:solidFill>
                <a:schemeClr val="tx1"/>
              </a:solidFill>
            </a:rPr>
            <a:t>National: Government (TRC, 2015)</a:t>
          </a:r>
        </a:p>
      </dgm:t>
    </dgm:pt>
    <dgm:pt modelId="{1C647F76-3521-4718-A69C-BF468F2E9DDC}" type="parTrans" cxnId="{24EC086B-6166-4900-BF7A-96BC969BB72E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D181C25D-C569-4447-A88A-ACACB4E80F66}" type="sibTrans" cxnId="{24EC086B-6166-4900-BF7A-96BC969BB72E}">
      <dgm:prSet/>
      <dgm:spPr/>
      <dgm:t>
        <a:bodyPr/>
        <a:lstStyle/>
        <a:p>
          <a:endParaRPr lang="en-CA" sz="1500">
            <a:solidFill>
              <a:schemeClr val="tx1"/>
            </a:solidFill>
          </a:endParaRPr>
        </a:p>
      </dgm:t>
    </dgm:pt>
    <dgm:pt modelId="{B3760E2D-0B71-483E-AB0E-F1EFDACFC0AC}">
      <dgm:prSet phldrT="[Text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CJMLS Article 1: Education Experience (2017)</a:t>
          </a:r>
          <a:endParaRPr lang="en-CA" sz="1500" dirty="0">
            <a:solidFill>
              <a:schemeClr val="tx1"/>
            </a:solidFill>
          </a:endParaRPr>
        </a:p>
      </dgm:t>
    </dgm:pt>
    <dgm:pt modelId="{C4DC53AD-BC9C-4097-B46F-164844B6A24C}" type="parTrans" cxnId="{B051161C-9D58-4E01-9BA5-CA46A1EB0D8C}">
      <dgm:prSet/>
      <dgm:spPr/>
      <dgm:t>
        <a:bodyPr/>
        <a:lstStyle/>
        <a:p>
          <a:endParaRPr lang="en-CA" sz="1500"/>
        </a:p>
      </dgm:t>
    </dgm:pt>
    <dgm:pt modelId="{EA1A1C12-1A84-40F7-8B45-7DB2E0F1A2F2}" type="sibTrans" cxnId="{B051161C-9D58-4E01-9BA5-CA46A1EB0D8C}">
      <dgm:prSet/>
      <dgm:spPr/>
      <dgm:t>
        <a:bodyPr/>
        <a:lstStyle/>
        <a:p>
          <a:endParaRPr lang="en-CA" sz="1500"/>
        </a:p>
      </dgm:t>
    </dgm:pt>
    <dgm:pt modelId="{C6F54599-7642-4FB1-8184-FD2C152F44D3}">
      <dgm:prSet phldrT="[Text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CJMLS Article 2: Member’s Experience (2018)</a:t>
          </a:r>
          <a:endParaRPr lang="en-CA" sz="1500" dirty="0">
            <a:solidFill>
              <a:schemeClr val="tx1"/>
            </a:solidFill>
          </a:endParaRPr>
        </a:p>
      </dgm:t>
    </dgm:pt>
    <dgm:pt modelId="{4131A69E-1D2E-4D44-828B-AC0F2EB443E8}" type="parTrans" cxnId="{7451016C-900D-4BCD-8135-4E222C3AEF9B}">
      <dgm:prSet/>
      <dgm:spPr/>
      <dgm:t>
        <a:bodyPr/>
        <a:lstStyle/>
        <a:p>
          <a:endParaRPr lang="en-CA" sz="1500"/>
        </a:p>
      </dgm:t>
    </dgm:pt>
    <dgm:pt modelId="{639F1CD8-1CB4-46B6-9F75-652B16FC0180}" type="sibTrans" cxnId="{7451016C-900D-4BCD-8135-4E222C3AEF9B}">
      <dgm:prSet/>
      <dgm:spPr/>
      <dgm:t>
        <a:bodyPr/>
        <a:lstStyle/>
        <a:p>
          <a:endParaRPr lang="en-CA" sz="1500"/>
        </a:p>
      </dgm:t>
    </dgm:pt>
    <dgm:pt modelId="{160AE889-FD10-42DF-880F-C59E140CAAA2}">
      <dgm:prSet phldrT="[Text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Recognition more could be done…..</a:t>
          </a:r>
          <a:endParaRPr lang="en-CA" sz="1500" dirty="0">
            <a:solidFill>
              <a:schemeClr val="tx1"/>
            </a:solidFill>
          </a:endParaRPr>
        </a:p>
      </dgm:t>
    </dgm:pt>
    <dgm:pt modelId="{FD0A43B1-F60A-446E-934C-5E2E9D7E0730}" type="parTrans" cxnId="{C6BAE1CE-0FC8-4EF8-989E-DF2581FEAB90}">
      <dgm:prSet/>
      <dgm:spPr/>
      <dgm:t>
        <a:bodyPr/>
        <a:lstStyle/>
        <a:p>
          <a:endParaRPr lang="en-CA" sz="1500"/>
        </a:p>
      </dgm:t>
    </dgm:pt>
    <dgm:pt modelId="{DCA16D2C-67DC-49A6-A433-B1557136C369}" type="sibTrans" cxnId="{C6BAE1CE-0FC8-4EF8-989E-DF2581FEAB90}">
      <dgm:prSet/>
      <dgm:spPr/>
      <dgm:t>
        <a:bodyPr/>
        <a:lstStyle/>
        <a:p>
          <a:endParaRPr lang="en-CA" sz="1500"/>
        </a:p>
      </dgm:t>
    </dgm:pt>
    <dgm:pt modelId="{37EBC87E-965B-47C4-A24D-578F3A730B2F}">
      <dgm:prSet phldrT="[Text]" custT="1"/>
      <dgm:spPr/>
      <dgm:t>
        <a:bodyPr/>
        <a:lstStyle/>
        <a:p>
          <a:r>
            <a:rPr lang="en-US" sz="1500" dirty="0">
              <a:solidFill>
                <a:schemeClr val="tx1"/>
              </a:solidFill>
            </a:rPr>
            <a:t>Backgrounder created for LT (2016)</a:t>
          </a:r>
          <a:endParaRPr lang="en-CA" sz="1500" dirty="0">
            <a:solidFill>
              <a:schemeClr val="tx1"/>
            </a:solidFill>
          </a:endParaRPr>
        </a:p>
      </dgm:t>
    </dgm:pt>
    <dgm:pt modelId="{37B08E1A-5695-4865-AC7E-13A82A99EEF9}" type="parTrans" cxnId="{E11FD63C-A996-4B48-B196-984984D161E1}">
      <dgm:prSet/>
      <dgm:spPr/>
      <dgm:t>
        <a:bodyPr/>
        <a:lstStyle/>
        <a:p>
          <a:endParaRPr lang="en-CA"/>
        </a:p>
      </dgm:t>
    </dgm:pt>
    <dgm:pt modelId="{B9FADE70-BC6C-4F26-BE3E-A73DE5F40F5E}" type="sibTrans" cxnId="{E11FD63C-A996-4B48-B196-984984D161E1}">
      <dgm:prSet/>
      <dgm:spPr/>
      <dgm:t>
        <a:bodyPr/>
        <a:lstStyle/>
        <a:p>
          <a:endParaRPr lang="en-CA"/>
        </a:p>
      </dgm:t>
    </dgm:pt>
    <dgm:pt modelId="{25CAC06C-58DA-48CA-9B23-E839FAE8AE13}" type="pres">
      <dgm:prSet presAssocID="{F6FF5B44-CE36-41C9-8334-BEC46794EE15}" presName="diagram" presStyleCnt="0">
        <dgm:presLayoutVars>
          <dgm:dir/>
          <dgm:resizeHandles/>
        </dgm:presLayoutVars>
      </dgm:prSet>
      <dgm:spPr/>
    </dgm:pt>
    <dgm:pt modelId="{78424425-E3F0-411D-9CAF-400F992484CD}" type="pres">
      <dgm:prSet presAssocID="{190FAD99-2CC5-489B-ADCF-0FD91A807A94}" presName="firstNode" presStyleLbl="node1" presStyleIdx="0" presStyleCnt="8" custScaleX="118517" custScaleY="118517">
        <dgm:presLayoutVars>
          <dgm:bulletEnabled val="1"/>
        </dgm:presLayoutVars>
      </dgm:prSet>
      <dgm:spPr/>
    </dgm:pt>
    <dgm:pt modelId="{42374799-7F6F-4281-834A-586FD113FC36}" type="pres">
      <dgm:prSet presAssocID="{D181C25D-C569-4447-A88A-ACACB4E80F66}" presName="sibTrans" presStyleLbl="sibTrans2D1" presStyleIdx="0" presStyleCnt="7"/>
      <dgm:spPr/>
    </dgm:pt>
    <dgm:pt modelId="{872FE4FD-8E60-4EF3-B284-2B1978FBD2FF}" type="pres">
      <dgm:prSet presAssocID="{C285F971-0508-41CA-A119-CFA6C3B02A39}" presName="middleNode" presStyleCnt="0"/>
      <dgm:spPr/>
    </dgm:pt>
    <dgm:pt modelId="{A72D203F-FA57-422D-821E-A2018FBF2F2F}" type="pres">
      <dgm:prSet presAssocID="{C285F971-0508-41CA-A119-CFA6C3B02A39}" presName="padding" presStyleLbl="node1" presStyleIdx="0" presStyleCnt="8"/>
      <dgm:spPr/>
    </dgm:pt>
    <dgm:pt modelId="{C6B86A52-3DBA-4826-90A3-1013CF542B59}" type="pres">
      <dgm:prSet presAssocID="{C285F971-0508-41CA-A119-CFA6C3B02A39}" presName="shape" presStyleLbl="node1" presStyleIdx="1" presStyleCnt="8" custScaleX="178446" custScaleY="178701">
        <dgm:presLayoutVars>
          <dgm:bulletEnabled val="1"/>
        </dgm:presLayoutVars>
      </dgm:prSet>
      <dgm:spPr/>
    </dgm:pt>
    <dgm:pt modelId="{E2EF4CF2-A71C-436B-A09D-7EA5C4381C7F}" type="pres">
      <dgm:prSet presAssocID="{4F91B206-2585-490D-9C14-A05C34B7AEBC}" presName="sibTrans" presStyleLbl="sibTrans2D1" presStyleIdx="1" presStyleCnt="7"/>
      <dgm:spPr/>
    </dgm:pt>
    <dgm:pt modelId="{43E78752-391A-491E-8244-31D981EDE3B4}" type="pres">
      <dgm:prSet presAssocID="{37EBC87E-965B-47C4-A24D-578F3A730B2F}" presName="middleNode" presStyleCnt="0"/>
      <dgm:spPr/>
    </dgm:pt>
    <dgm:pt modelId="{BC81BA96-4F77-4875-A5BE-330B7ED9AF9D}" type="pres">
      <dgm:prSet presAssocID="{37EBC87E-965B-47C4-A24D-578F3A730B2F}" presName="padding" presStyleLbl="node1" presStyleIdx="1" presStyleCnt="8"/>
      <dgm:spPr/>
    </dgm:pt>
    <dgm:pt modelId="{EFBE7501-D409-4A0D-87A2-C806F034298C}" type="pres">
      <dgm:prSet presAssocID="{37EBC87E-965B-47C4-A24D-578F3A730B2F}" presName="shape" presStyleLbl="node1" presStyleIdx="2" presStyleCnt="8" custScaleX="172885" custScaleY="172885" custLinFactNeighborX="-30186" custLinFactNeighborY="-5488">
        <dgm:presLayoutVars>
          <dgm:bulletEnabled val="1"/>
        </dgm:presLayoutVars>
      </dgm:prSet>
      <dgm:spPr/>
    </dgm:pt>
    <dgm:pt modelId="{AD5EF874-ED6A-4956-B676-BA5215173A48}" type="pres">
      <dgm:prSet presAssocID="{B9FADE70-BC6C-4F26-BE3E-A73DE5F40F5E}" presName="sibTrans" presStyleLbl="sibTrans2D1" presStyleIdx="2" presStyleCnt="7"/>
      <dgm:spPr/>
    </dgm:pt>
    <dgm:pt modelId="{09E6C83A-8912-4D93-AF6A-D6C9BC5F7C83}" type="pres">
      <dgm:prSet presAssocID="{534BD589-6F43-4DF2-A5A7-7A5A2E914735}" presName="middleNode" presStyleCnt="0"/>
      <dgm:spPr/>
    </dgm:pt>
    <dgm:pt modelId="{6D19A374-70B6-4D51-A537-271B9F87568B}" type="pres">
      <dgm:prSet presAssocID="{534BD589-6F43-4DF2-A5A7-7A5A2E914735}" presName="padding" presStyleLbl="node1" presStyleIdx="2" presStyleCnt="8"/>
      <dgm:spPr/>
    </dgm:pt>
    <dgm:pt modelId="{278AC5EB-B75E-409C-90C8-F5F658E745E6}" type="pres">
      <dgm:prSet presAssocID="{534BD589-6F43-4DF2-A5A7-7A5A2E914735}" presName="shape" presStyleLbl="node1" presStyleIdx="3" presStyleCnt="8" custScaleX="172310" custScaleY="172310" custLinFactNeighborX="-29526" custLinFactNeighborY="-6710">
        <dgm:presLayoutVars>
          <dgm:bulletEnabled val="1"/>
        </dgm:presLayoutVars>
      </dgm:prSet>
      <dgm:spPr/>
    </dgm:pt>
    <dgm:pt modelId="{CFB9E533-0209-4D44-A040-3C3B7C12F07E}" type="pres">
      <dgm:prSet presAssocID="{4670B642-2E5B-4B09-8897-320FB4D0379F}" presName="sibTrans" presStyleLbl="sibTrans2D1" presStyleIdx="3" presStyleCnt="7"/>
      <dgm:spPr/>
    </dgm:pt>
    <dgm:pt modelId="{6F6BCA1D-3DA3-41E4-A0AE-82AD5988B68B}" type="pres">
      <dgm:prSet presAssocID="{78761F66-20E6-4DEA-85B6-6121B824422E}" presName="middleNode" presStyleCnt="0"/>
      <dgm:spPr/>
    </dgm:pt>
    <dgm:pt modelId="{F527160C-37CE-4AB8-AB5D-8BC30F295999}" type="pres">
      <dgm:prSet presAssocID="{78761F66-20E6-4DEA-85B6-6121B824422E}" presName="padding" presStyleLbl="node1" presStyleIdx="3" presStyleCnt="8"/>
      <dgm:spPr/>
    </dgm:pt>
    <dgm:pt modelId="{C533EFF0-A941-40F4-A2F7-BFC9ACA03B78}" type="pres">
      <dgm:prSet presAssocID="{78761F66-20E6-4DEA-85B6-6121B824422E}" presName="shape" presStyleLbl="node1" presStyleIdx="4" presStyleCnt="8" custScaleX="169283" custScaleY="169283" custLinFactNeighborX="-60811" custLinFactNeighborY="-6410">
        <dgm:presLayoutVars>
          <dgm:bulletEnabled val="1"/>
        </dgm:presLayoutVars>
      </dgm:prSet>
      <dgm:spPr/>
    </dgm:pt>
    <dgm:pt modelId="{8051D8E3-559C-4B48-AA3E-C103797D3586}" type="pres">
      <dgm:prSet presAssocID="{102B9C43-AB8E-4B2C-BBE4-B45AAC198290}" presName="sibTrans" presStyleLbl="sibTrans2D1" presStyleIdx="4" presStyleCnt="7"/>
      <dgm:spPr/>
    </dgm:pt>
    <dgm:pt modelId="{CC61B2A5-8C52-44D6-BD84-7F92F0662B94}" type="pres">
      <dgm:prSet presAssocID="{B3760E2D-0B71-483E-AB0E-F1EFDACFC0AC}" presName="middleNode" presStyleCnt="0"/>
      <dgm:spPr/>
    </dgm:pt>
    <dgm:pt modelId="{ADFF0456-F540-4510-8A10-72C57BCBAEEC}" type="pres">
      <dgm:prSet presAssocID="{B3760E2D-0B71-483E-AB0E-F1EFDACFC0AC}" presName="padding" presStyleLbl="node1" presStyleIdx="4" presStyleCnt="8"/>
      <dgm:spPr/>
    </dgm:pt>
    <dgm:pt modelId="{36845253-864E-4B41-B3E1-AFF3F2D7478D}" type="pres">
      <dgm:prSet presAssocID="{B3760E2D-0B71-483E-AB0E-F1EFDACFC0AC}" presName="shape" presStyleLbl="node1" presStyleIdx="5" presStyleCnt="8" custScaleX="165486" custScaleY="165486" custLinFactNeighborX="-59052" custLinFactNeighborY="-2685">
        <dgm:presLayoutVars>
          <dgm:bulletEnabled val="1"/>
        </dgm:presLayoutVars>
      </dgm:prSet>
      <dgm:spPr/>
    </dgm:pt>
    <dgm:pt modelId="{F8D1E696-A5E4-4F25-ABB2-1E3D5C1BF4D8}" type="pres">
      <dgm:prSet presAssocID="{EA1A1C12-1A84-40F7-8B45-7DB2E0F1A2F2}" presName="sibTrans" presStyleLbl="sibTrans2D1" presStyleIdx="5" presStyleCnt="7"/>
      <dgm:spPr/>
    </dgm:pt>
    <dgm:pt modelId="{2DDF7AEA-7A09-4A0A-BF73-21B516F77612}" type="pres">
      <dgm:prSet presAssocID="{C6F54599-7642-4FB1-8184-FD2C152F44D3}" presName="middleNode" presStyleCnt="0"/>
      <dgm:spPr/>
    </dgm:pt>
    <dgm:pt modelId="{A1B0217C-9682-4C55-8A88-BEDA4B5C64EA}" type="pres">
      <dgm:prSet presAssocID="{C6F54599-7642-4FB1-8184-FD2C152F44D3}" presName="padding" presStyleLbl="node1" presStyleIdx="5" presStyleCnt="8"/>
      <dgm:spPr/>
    </dgm:pt>
    <dgm:pt modelId="{29C00976-3236-4CBE-86FD-46C7049C8EF9}" type="pres">
      <dgm:prSet presAssocID="{C6F54599-7642-4FB1-8184-FD2C152F44D3}" presName="shape" presStyleLbl="node1" presStyleIdx="6" presStyleCnt="8" custScaleX="168368" custScaleY="168368" custLinFactNeighborX="-81005" custLinFactNeighborY="-3937">
        <dgm:presLayoutVars>
          <dgm:bulletEnabled val="1"/>
        </dgm:presLayoutVars>
      </dgm:prSet>
      <dgm:spPr/>
    </dgm:pt>
    <dgm:pt modelId="{74D28A3A-CC71-458F-ADAD-FC9A1F4014F3}" type="pres">
      <dgm:prSet presAssocID="{639F1CD8-1CB4-46B6-9F75-652B16FC0180}" presName="sibTrans" presStyleLbl="sibTrans2D1" presStyleIdx="6" presStyleCnt="7"/>
      <dgm:spPr/>
    </dgm:pt>
    <dgm:pt modelId="{2EA7912F-F708-4BDC-87E8-50D640EC5860}" type="pres">
      <dgm:prSet presAssocID="{160AE889-FD10-42DF-880F-C59E140CAAA2}" presName="lastNode" presStyleLbl="node1" presStyleIdx="7" presStyleCnt="8" custScaleX="112793" custScaleY="112793" custLinFactNeighborX="-56152" custLinFactNeighborY="-3995">
        <dgm:presLayoutVars>
          <dgm:bulletEnabled val="1"/>
        </dgm:presLayoutVars>
      </dgm:prSet>
      <dgm:spPr/>
    </dgm:pt>
  </dgm:ptLst>
  <dgm:cxnLst>
    <dgm:cxn modelId="{B8EDB813-216B-4A2E-867E-48A1CE2370F3}" type="presOf" srcId="{160AE889-FD10-42DF-880F-C59E140CAAA2}" destId="{2EA7912F-F708-4BDC-87E8-50D640EC5860}" srcOrd="0" destOrd="0" presId="urn:microsoft.com/office/officeart/2005/8/layout/bProcess2"/>
    <dgm:cxn modelId="{5231F613-92B2-43D5-8F41-B4D93CDAC0EA}" type="presOf" srcId="{F6FF5B44-CE36-41C9-8334-BEC46794EE15}" destId="{25CAC06C-58DA-48CA-9B23-E839FAE8AE13}" srcOrd="0" destOrd="0" presId="urn:microsoft.com/office/officeart/2005/8/layout/bProcess2"/>
    <dgm:cxn modelId="{D7B90F14-C96B-4BCD-8E6C-A03D6250A1F3}" type="presOf" srcId="{B3760E2D-0B71-483E-AB0E-F1EFDACFC0AC}" destId="{36845253-864E-4B41-B3E1-AFF3F2D7478D}" srcOrd="0" destOrd="0" presId="urn:microsoft.com/office/officeart/2005/8/layout/bProcess2"/>
    <dgm:cxn modelId="{E153F416-743A-4348-B39F-8F128C6AC013}" type="presOf" srcId="{190FAD99-2CC5-489B-ADCF-0FD91A807A94}" destId="{78424425-E3F0-411D-9CAF-400F992484CD}" srcOrd="0" destOrd="0" presId="urn:microsoft.com/office/officeart/2005/8/layout/bProcess2"/>
    <dgm:cxn modelId="{B051161C-9D58-4E01-9BA5-CA46A1EB0D8C}" srcId="{F6FF5B44-CE36-41C9-8334-BEC46794EE15}" destId="{B3760E2D-0B71-483E-AB0E-F1EFDACFC0AC}" srcOrd="5" destOrd="0" parTransId="{C4DC53AD-BC9C-4097-B46F-164844B6A24C}" sibTransId="{EA1A1C12-1A84-40F7-8B45-7DB2E0F1A2F2}"/>
    <dgm:cxn modelId="{0DEB993A-D904-4CFD-834F-A71A036113C4}" type="presOf" srcId="{639F1CD8-1CB4-46B6-9F75-652B16FC0180}" destId="{74D28A3A-CC71-458F-ADAD-FC9A1F4014F3}" srcOrd="0" destOrd="0" presId="urn:microsoft.com/office/officeart/2005/8/layout/bProcess2"/>
    <dgm:cxn modelId="{E11FD63C-A996-4B48-B196-984984D161E1}" srcId="{F6FF5B44-CE36-41C9-8334-BEC46794EE15}" destId="{37EBC87E-965B-47C4-A24D-578F3A730B2F}" srcOrd="2" destOrd="0" parTransId="{37B08E1A-5695-4865-AC7E-13A82A99EEF9}" sibTransId="{B9FADE70-BC6C-4F26-BE3E-A73DE5F40F5E}"/>
    <dgm:cxn modelId="{48DF3340-49C1-427C-BA9C-5FBEFCEE43A1}" type="presOf" srcId="{C285F971-0508-41CA-A119-CFA6C3B02A39}" destId="{C6B86A52-3DBA-4826-90A3-1013CF542B59}" srcOrd="0" destOrd="0" presId="urn:microsoft.com/office/officeart/2005/8/layout/bProcess2"/>
    <dgm:cxn modelId="{A3BD0A64-7054-4C3A-BFB7-A9FFFF594071}" type="presOf" srcId="{534BD589-6F43-4DF2-A5A7-7A5A2E914735}" destId="{278AC5EB-B75E-409C-90C8-F5F658E745E6}" srcOrd="0" destOrd="0" presId="urn:microsoft.com/office/officeart/2005/8/layout/bProcess2"/>
    <dgm:cxn modelId="{EE9C1A66-6DAE-4A74-80A7-8BFC5B8540F4}" type="presOf" srcId="{4F91B206-2585-490D-9C14-A05C34B7AEBC}" destId="{E2EF4CF2-A71C-436B-A09D-7EA5C4381C7F}" srcOrd="0" destOrd="0" presId="urn:microsoft.com/office/officeart/2005/8/layout/bProcess2"/>
    <dgm:cxn modelId="{D453C347-1946-4303-BAC2-E3A99C1C7F05}" type="presOf" srcId="{C6F54599-7642-4FB1-8184-FD2C152F44D3}" destId="{29C00976-3236-4CBE-86FD-46C7049C8EF9}" srcOrd="0" destOrd="0" presId="urn:microsoft.com/office/officeart/2005/8/layout/bProcess2"/>
    <dgm:cxn modelId="{24EC086B-6166-4900-BF7A-96BC969BB72E}" srcId="{F6FF5B44-CE36-41C9-8334-BEC46794EE15}" destId="{190FAD99-2CC5-489B-ADCF-0FD91A807A94}" srcOrd="0" destOrd="0" parTransId="{1C647F76-3521-4718-A69C-BF468F2E9DDC}" sibTransId="{D181C25D-C569-4447-A88A-ACACB4E80F66}"/>
    <dgm:cxn modelId="{7451016C-900D-4BCD-8135-4E222C3AEF9B}" srcId="{F6FF5B44-CE36-41C9-8334-BEC46794EE15}" destId="{C6F54599-7642-4FB1-8184-FD2C152F44D3}" srcOrd="6" destOrd="0" parTransId="{4131A69E-1D2E-4D44-828B-AC0F2EB443E8}" sibTransId="{639F1CD8-1CB4-46B6-9F75-652B16FC0180}"/>
    <dgm:cxn modelId="{8CB05E80-1B9F-4DD7-9BC9-A87E907C8389}" srcId="{F6FF5B44-CE36-41C9-8334-BEC46794EE15}" destId="{534BD589-6F43-4DF2-A5A7-7A5A2E914735}" srcOrd="3" destOrd="0" parTransId="{B4186132-2237-4F26-AC0B-4970A140D22B}" sibTransId="{4670B642-2E5B-4B09-8897-320FB4D0379F}"/>
    <dgm:cxn modelId="{F52AD48C-1079-4C87-B504-789A52EFAE9E}" type="presOf" srcId="{4670B642-2E5B-4B09-8897-320FB4D0379F}" destId="{CFB9E533-0209-4D44-A040-3C3B7C12F07E}" srcOrd="0" destOrd="0" presId="urn:microsoft.com/office/officeart/2005/8/layout/bProcess2"/>
    <dgm:cxn modelId="{D171CA8F-91B8-4480-87E2-C15D64A66ED7}" type="presOf" srcId="{37EBC87E-965B-47C4-A24D-578F3A730B2F}" destId="{EFBE7501-D409-4A0D-87A2-C806F034298C}" srcOrd="0" destOrd="0" presId="urn:microsoft.com/office/officeart/2005/8/layout/bProcess2"/>
    <dgm:cxn modelId="{FEEEB2A3-6A3A-4F67-90D9-272E111C18D7}" type="presOf" srcId="{78761F66-20E6-4DEA-85B6-6121B824422E}" destId="{C533EFF0-A941-40F4-A2F7-BFC9ACA03B78}" srcOrd="0" destOrd="0" presId="urn:microsoft.com/office/officeart/2005/8/layout/bProcess2"/>
    <dgm:cxn modelId="{16D021AF-EF00-4872-B1B8-4054132F3A3F}" type="presOf" srcId="{EA1A1C12-1A84-40F7-8B45-7DB2E0F1A2F2}" destId="{F8D1E696-A5E4-4F25-ABB2-1E3D5C1BF4D8}" srcOrd="0" destOrd="0" presId="urn:microsoft.com/office/officeart/2005/8/layout/bProcess2"/>
    <dgm:cxn modelId="{FB2052B0-2AD8-4C57-88C6-A2DDD5A511DC}" type="presOf" srcId="{D181C25D-C569-4447-A88A-ACACB4E80F66}" destId="{42374799-7F6F-4281-834A-586FD113FC36}" srcOrd="0" destOrd="0" presId="urn:microsoft.com/office/officeart/2005/8/layout/bProcess2"/>
    <dgm:cxn modelId="{C6BAE1CE-0FC8-4EF8-989E-DF2581FEAB90}" srcId="{F6FF5B44-CE36-41C9-8334-BEC46794EE15}" destId="{160AE889-FD10-42DF-880F-C59E140CAAA2}" srcOrd="7" destOrd="0" parTransId="{FD0A43B1-F60A-446E-934C-5E2E9D7E0730}" sibTransId="{DCA16D2C-67DC-49A6-A433-B1557136C369}"/>
    <dgm:cxn modelId="{FD8312D1-1618-43CB-BC45-4237FA6E4FE9}" type="presOf" srcId="{B9FADE70-BC6C-4F26-BE3E-A73DE5F40F5E}" destId="{AD5EF874-ED6A-4956-B676-BA5215173A48}" srcOrd="0" destOrd="0" presId="urn:microsoft.com/office/officeart/2005/8/layout/bProcess2"/>
    <dgm:cxn modelId="{BA31A4D3-4C90-4074-995F-EAC3D7E4B554}" srcId="{F6FF5B44-CE36-41C9-8334-BEC46794EE15}" destId="{C285F971-0508-41CA-A119-CFA6C3B02A39}" srcOrd="1" destOrd="0" parTransId="{F3C49F32-9548-484F-B2B2-9620F04706D8}" sibTransId="{4F91B206-2585-490D-9C14-A05C34B7AEBC}"/>
    <dgm:cxn modelId="{7C72A8E7-CB36-4128-9F91-7E2532E9B538}" srcId="{F6FF5B44-CE36-41C9-8334-BEC46794EE15}" destId="{78761F66-20E6-4DEA-85B6-6121B824422E}" srcOrd="4" destOrd="0" parTransId="{92B3EAAC-6088-4B45-AB1D-EB599BFB5B75}" sibTransId="{102B9C43-AB8E-4B2C-BBE4-B45AAC198290}"/>
    <dgm:cxn modelId="{EC8E17EF-A65B-40B3-A7F9-4AC2479A906B}" type="presOf" srcId="{102B9C43-AB8E-4B2C-BBE4-B45AAC198290}" destId="{8051D8E3-559C-4B48-AA3E-C103797D3586}" srcOrd="0" destOrd="0" presId="urn:microsoft.com/office/officeart/2005/8/layout/bProcess2"/>
    <dgm:cxn modelId="{299B20E6-85CB-4E8D-98F0-745BC03CC5A4}" type="presParOf" srcId="{25CAC06C-58DA-48CA-9B23-E839FAE8AE13}" destId="{78424425-E3F0-411D-9CAF-400F992484CD}" srcOrd="0" destOrd="0" presId="urn:microsoft.com/office/officeart/2005/8/layout/bProcess2"/>
    <dgm:cxn modelId="{93B84B22-A8BF-48AB-AD69-47CD400EA58A}" type="presParOf" srcId="{25CAC06C-58DA-48CA-9B23-E839FAE8AE13}" destId="{42374799-7F6F-4281-834A-586FD113FC36}" srcOrd="1" destOrd="0" presId="urn:microsoft.com/office/officeart/2005/8/layout/bProcess2"/>
    <dgm:cxn modelId="{B263D40F-CE23-4B21-9C05-46221BE967B0}" type="presParOf" srcId="{25CAC06C-58DA-48CA-9B23-E839FAE8AE13}" destId="{872FE4FD-8E60-4EF3-B284-2B1978FBD2FF}" srcOrd="2" destOrd="0" presId="urn:microsoft.com/office/officeart/2005/8/layout/bProcess2"/>
    <dgm:cxn modelId="{58E4179F-E133-4D0B-BB75-68AB66CD0340}" type="presParOf" srcId="{872FE4FD-8E60-4EF3-B284-2B1978FBD2FF}" destId="{A72D203F-FA57-422D-821E-A2018FBF2F2F}" srcOrd="0" destOrd="0" presId="urn:microsoft.com/office/officeart/2005/8/layout/bProcess2"/>
    <dgm:cxn modelId="{1660A794-1318-4AE6-9F74-466A12439DB2}" type="presParOf" srcId="{872FE4FD-8E60-4EF3-B284-2B1978FBD2FF}" destId="{C6B86A52-3DBA-4826-90A3-1013CF542B59}" srcOrd="1" destOrd="0" presId="urn:microsoft.com/office/officeart/2005/8/layout/bProcess2"/>
    <dgm:cxn modelId="{69E0621F-FC6D-4655-81F0-2718AF4AAB79}" type="presParOf" srcId="{25CAC06C-58DA-48CA-9B23-E839FAE8AE13}" destId="{E2EF4CF2-A71C-436B-A09D-7EA5C4381C7F}" srcOrd="3" destOrd="0" presId="urn:microsoft.com/office/officeart/2005/8/layout/bProcess2"/>
    <dgm:cxn modelId="{6A204AEC-69C1-4E04-9940-1AD53D2470AD}" type="presParOf" srcId="{25CAC06C-58DA-48CA-9B23-E839FAE8AE13}" destId="{43E78752-391A-491E-8244-31D981EDE3B4}" srcOrd="4" destOrd="0" presId="urn:microsoft.com/office/officeart/2005/8/layout/bProcess2"/>
    <dgm:cxn modelId="{1D07100B-AFA7-40CC-9795-C9E3DE547E87}" type="presParOf" srcId="{43E78752-391A-491E-8244-31D981EDE3B4}" destId="{BC81BA96-4F77-4875-A5BE-330B7ED9AF9D}" srcOrd="0" destOrd="0" presId="urn:microsoft.com/office/officeart/2005/8/layout/bProcess2"/>
    <dgm:cxn modelId="{E0812473-055A-4408-8033-8B9F3B1DEFA6}" type="presParOf" srcId="{43E78752-391A-491E-8244-31D981EDE3B4}" destId="{EFBE7501-D409-4A0D-87A2-C806F034298C}" srcOrd="1" destOrd="0" presId="urn:microsoft.com/office/officeart/2005/8/layout/bProcess2"/>
    <dgm:cxn modelId="{30040F32-3B3E-4615-9EE5-6B922A31928F}" type="presParOf" srcId="{25CAC06C-58DA-48CA-9B23-E839FAE8AE13}" destId="{AD5EF874-ED6A-4956-B676-BA5215173A48}" srcOrd="5" destOrd="0" presId="urn:microsoft.com/office/officeart/2005/8/layout/bProcess2"/>
    <dgm:cxn modelId="{9B18E031-A0C4-4EAA-8CBB-268242C92C6C}" type="presParOf" srcId="{25CAC06C-58DA-48CA-9B23-E839FAE8AE13}" destId="{09E6C83A-8912-4D93-AF6A-D6C9BC5F7C83}" srcOrd="6" destOrd="0" presId="urn:microsoft.com/office/officeart/2005/8/layout/bProcess2"/>
    <dgm:cxn modelId="{452CF3E4-44DA-404D-926B-3EEE7F7D9D19}" type="presParOf" srcId="{09E6C83A-8912-4D93-AF6A-D6C9BC5F7C83}" destId="{6D19A374-70B6-4D51-A537-271B9F87568B}" srcOrd="0" destOrd="0" presId="urn:microsoft.com/office/officeart/2005/8/layout/bProcess2"/>
    <dgm:cxn modelId="{D522CDD4-FFA6-4452-96CA-7BF31F73D091}" type="presParOf" srcId="{09E6C83A-8912-4D93-AF6A-D6C9BC5F7C83}" destId="{278AC5EB-B75E-409C-90C8-F5F658E745E6}" srcOrd="1" destOrd="0" presId="urn:microsoft.com/office/officeart/2005/8/layout/bProcess2"/>
    <dgm:cxn modelId="{BCA381BE-78C8-4B49-BEA8-81EB95146FAB}" type="presParOf" srcId="{25CAC06C-58DA-48CA-9B23-E839FAE8AE13}" destId="{CFB9E533-0209-4D44-A040-3C3B7C12F07E}" srcOrd="7" destOrd="0" presId="urn:microsoft.com/office/officeart/2005/8/layout/bProcess2"/>
    <dgm:cxn modelId="{6D211A17-A245-4470-9E23-49F4B97D024D}" type="presParOf" srcId="{25CAC06C-58DA-48CA-9B23-E839FAE8AE13}" destId="{6F6BCA1D-3DA3-41E4-A0AE-82AD5988B68B}" srcOrd="8" destOrd="0" presId="urn:microsoft.com/office/officeart/2005/8/layout/bProcess2"/>
    <dgm:cxn modelId="{DC2F0E47-208C-4DD9-B199-3578198A7E11}" type="presParOf" srcId="{6F6BCA1D-3DA3-41E4-A0AE-82AD5988B68B}" destId="{F527160C-37CE-4AB8-AB5D-8BC30F295999}" srcOrd="0" destOrd="0" presId="urn:microsoft.com/office/officeart/2005/8/layout/bProcess2"/>
    <dgm:cxn modelId="{88B1263F-246F-43A9-B05C-DD29A88D165D}" type="presParOf" srcId="{6F6BCA1D-3DA3-41E4-A0AE-82AD5988B68B}" destId="{C533EFF0-A941-40F4-A2F7-BFC9ACA03B78}" srcOrd="1" destOrd="0" presId="urn:microsoft.com/office/officeart/2005/8/layout/bProcess2"/>
    <dgm:cxn modelId="{B85E1724-DE44-43BF-B683-269A0D114808}" type="presParOf" srcId="{25CAC06C-58DA-48CA-9B23-E839FAE8AE13}" destId="{8051D8E3-559C-4B48-AA3E-C103797D3586}" srcOrd="9" destOrd="0" presId="urn:microsoft.com/office/officeart/2005/8/layout/bProcess2"/>
    <dgm:cxn modelId="{32396C02-C883-400E-9388-51ACE7CA1C82}" type="presParOf" srcId="{25CAC06C-58DA-48CA-9B23-E839FAE8AE13}" destId="{CC61B2A5-8C52-44D6-BD84-7F92F0662B94}" srcOrd="10" destOrd="0" presId="urn:microsoft.com/office/officeart/2005/8/layout/bProcess2"/>
    <dgm:cxn modelId="{2CBD3F15-17F6-4C53-8579-914C621CDC44}" type="presParOf" srcId="{CC61B2A5-8C52-44D6-BD84-7F92F0662B94}" destId="{ADFF0456-F540-4510-8A10-72C57BCBAEEC}" srcOrd="0" destOrd="0" presId="urn:microsoft.com/office/officeart/2005/8/layout/bProcess2"/>
    <dgm:cxn modelId="{74C41522-9A94-473E-A7CF-A8F1DFBE5C0F}" type="presParOf" srcId="{CC61B2A5-8C52-44D6-BD84-7F92F0662B94}" destId="{36845253-864E-4B41-B3E1-AFF3F2D7478D}" srcOrd="1" destOrd="0" presId="urn:microsoft.com/office/officeart/2005/8/layout/bProcess2"/>
    <dgm:cxn modelId="{68FA8ECA-116D-49A0-B91E-82EBA3F012D6}" type="presParOf" srcId="{25CAC06C-58DA-48CA-9B23-E839FAE8AE13}" destId="{F8D1E696-A5E4-4F25-ABB2-1E3D5C1BF4D8}" srcOrd="11" destOrd="0" presId="urn:microsoft.com/office/officeart/2005/8/layout/bProcess2"/>
    <dgm:cxn modelId="{E7DD140F-B6A8-4617-B202-C7B3B1004CCB}" type="presParOf" srcId="{25CAC06C-58DA-48CA-9B23-E839FAE8AE13}" destId="{2DDF7AEA-7A09-4A0A-BF73-21B516F77612}" srcOrd="12" destOrd="0" presId="urn:microsoft.com/office/officeart/2005/8/layout/bProcess2"/>
    <dgm:cxn modelId="{E369551A-A219-4B35-8657-94028858641F}" type="presParOf" srcId="{2DDF7AEA-7A09-4A0A-BF73-21B516F77612}" destId="{A1B0217C-9682-4C55-8A88-BEDA4B5C64EA}" srcOrd="0" destOrd="0" presId="urn:microsoft.com/office/officeart/2005/8/layout/bProcess2"/>
    <dgm:cxn modelId="{7C0C8C31-BCE2-4D13-B4D1-54D808FAA571}" type="presParOf" srcId="{2DDF7AEA-7A09-4A0A-BF73-21B516F77612}" destId="{29C00976-3236-4CBE-86FD-46C7049C8EF9}" srcOrd="1" destOrd="0" presId="urn:microsoft.com/office/officeart/2005/8/layout/bProcess2"/>
    <dgm:cxn modelId="{23F5D688-9001-453C-9B37-42678E48C94D}" type="presParOf" srcId="{25CAC06C-58DA-48CA-9B23-E839FAE8AE13}" destId="{74D28A3A-CC71-458F-ADAD-FC9A1F4014F3}" srcOrd="13" destOrd="0" presId="urn:microsoft.com/office/officeart/2005/8/layout/bProcess2"/>
    <dgm:cxn modelId="{4E024CD8-7541-4617-B1E6-4E3F56BC747B}" type="presParOf" srcId="{25CAC06C-58DA-48CA-9B23-E839FAE8AE13}" destId="{2EA7912F-F708-4BDC-87E8-50D640EC5860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5D38A-C149-4642-A693-077BE3A563D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2B9BFE-D254-41C5-8C82-85526CF72D8A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Resources &amp; Services</a:t>
          </a:r>
          <a:endParaRPr lang="en-CA" sz="1100"/>
        </a:p>
      </dgm:t>
    </dgm:pt>
    <dgm:pt modelId="{0A24370D-1232-406C-94AE-5224DB070FD6}" type="parTrans" cxnId="{E79D147D-C120-40B4-B2FD-02ED5F104CDA}">
      <dgm:prSet/>
      <dgm:spPr/>
      <dgm:t>
        <a:bodyPr/>
        <a:lstStyle/>
        <a:p>
          <a:endParaRPr lang="en-CA" sz="1100"/>
        </a:p>
      </dgm:t>
    </dgm:pt>
    <dgm:pt modelId="{B2F43B75-BB02-4CDA-95A6-F06C11CE17C8}" type="sibTrans" cxnId="{E79D147D-C120-40B4-B2FD-02ED5F104CDA}">
      <dgm:prSet/>
      <dgm:spPr/>
      <dgm:t>
        <a:bodyPr/>
        <a:lstStyle/>
        <a:p>
          <a:endParaRPr lang="en-CA" sz="1100"/>
        </a:p>
      </dgm:t>
    </dgm:pt>
    <dgm:pt modelId="{9FDB398D-AE1C-491E-8CD2-88F67D471588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Mental Health Toolkit</a:t>
          </a:r>
        </a:p>
      </dgm:t>
    </dgm:pt>
    <dgm:pt modelId="{D25DC0A7-AA4E-4A75-B73E-F8F3A572B48F}" type="parTrans" cxnId="{CA823315-4395-4996-B584-A5110091C706}">
      <dgm:prSet/>
      <dgm:spPr/>
      <dgm:t>
        <a:bodyPr/>
        <a:lstStyle/>
        <a:p>
          <a:endParaRPr lang="en-CA" sz="1100"/>
        </a:p>
      </dgm:t>
    </dgm:pt>
    <dgm:pt modelId="{D8C23177-9C0B-40E9-B8BC-4F08D40942C2}" type="sibTrans" cxnId="{CA823315-4395-4996-B584-A5110091C706}">
      <dgm:prSet/>
      <dgm:spPr/>
      <dgm:t>
        <a:bodyPr/>
        <a:lstStyle/>
        <a:p>
          <a:endParaRPr lang="en-CA" sz="1100"/>
        </a:p>
      </dgm:t>
    </dgm:pt>
    <dgm:pt modelId="{29563394-8703-4464-9B9E-E4A762E6584E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Curated Content Webpage</a:t>
          </a:r>
        </a:p>
      </dgm:t>
    </dgm:pt>
    <dgm:pt modelId="{0F7AA2AC-B9E2-47F9-9991-49A691296EA1}" type="parTrans" cxnId="{A06D608F-55D7-4FF2-A903-098CCFE44D8D}">
      <dgm:prSet/>
      <dgm:spPr/>
      <dgm:t>
        <a:bodyPr/>
        <a:lstStyle/>
        <a:p>
          <a:endParaRPr lang="en-CA" sz="1100"/>
        </a:p>
      </dgm:t>
    </dgm:pt>
    <dgm:pt modelId="{A1B6CCDC-9DFA-47A7-8823-286958D973DF}" type="sibTrans" cxnId="{A06D608F-55D7-4FF2-A903-098CCFE44D8D}">
      <dgm:prSet/>
      <dgm:spPr/>
      <dgm:t>
        <a:bodyPr/>
        <a:lstStyle/>
        <a:p>
          <a:endParaRPr lang="en-CA" sz="1100"/>
        </a:p>
      </dgm:t>
    </dgm:pt>
    <dgm:pt modelId="{59E0B679-D016-4B95-A05B-0CFA58E4C8FF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Products</a:t>
          </a:r>
        </a:p>
      </dgm:t>
    </dgm:pt>
    <dgm:pt modelId="{8A3A552A-84CC-4013-A2A3-E5930D6E54B6}" type="parTrans" cxnId="{E54FF80F-BEFF-4C8A-BA11-0BAEE0D9C84C}">
      <dgm:prSet/>
      <dgm:spPr/>
      <dgm:t>
        <a:bodyPr/>
        <a:lstStyle/>
        <a:p>
          <a:endParaRPr lang="en-CA" sz="1100"/>
        </a:p>
      </dgm:t>
    </dgm:pt>
    <dgm:pt modelId="{A8DEA8F1-339E-4668-A4E6-BB0CA28C6EFA}" type="sibTrans" cxnId="{E54FF80F-BEFF-4C8A-BA11-0BAEE0D9C84C}">
      <dgm:prSet/>
      <dgm:spPr/>
      <dgm:t>
        <a:bodyPr/>
        <a:lstStyle/>
        <a:p>
          <a:endParaRPr lang="en-CA" sz="1100"/>
        </a:p>
      </dgm:t>
    </dgm:pt>
    <dgm:pt modelId="{62106E8F-0415-48DD-9341-4B7421DA4B0D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Other Communication Products</a:t>
          </a:r>
        </a:p>
      </dgm:t>
    </dgm:pt>
    <dgm:pt modelId="{823C98AE-DD2E-46DB-8480-268DC9DAD38E}" type="parTrans" cxnId="{DFA08781-5139-484A-93A5-CC8C0BD0C050}">
      <dgm:prSet/>
      <dgm:spPr/>
      <dgm:t>
        <a:bodyPr/>
        <a:lstStyle/>
        <a:p>
          <a:endParaRPr lang="en-CA" sz="1100"/>
        </a:p>
      </dgm:t>
    </dgm:pt>
    <dgm:pt modelId="{B0B2DFAC-D78F-43F6-9CDD-FD2BA3BD2A1E}" type="sibTrans" cxnId="{DFA08781-5139-484A-93A5-CC8C0BD0C050}">
      <dgm:prSet/>
      <dgm:spPr/>
      <dgm:t>
        <a:bodyPr/>
        <a:lstStyle/>
        <a:p>
          <a:endParaRPr lang="en-CA" sz="1100"/>
        </a:p>
      </dgm:t>
    </dgm:pt>
    <dgm:pt modelId="{05904943-99CD-47E2-B1AB-D777C7DABD8F}">
      <dgm:prSet phldrT="[Text]" custT="1"/>
      <dgm:spPr/>
      <dgm:t>
        <a:bodyPr/>
        <a:lstStyle/>
        <a:p>
          <a:r>
            <a:rPr lang="en-CA" sz="1100">
              <a:solidFill>
                <a:schemeClr val="tx1"/>
              </a:solidFill>
            </a:rPr>
            <a:t>Podcast - Northern Health: Obstacles and Understanding (episode 18; 2018)</a:t>
          </a:r>
        </a:p>
      </dgm:t>
    </dgm:pt>
    <dgm:pt modelId="{7BDE0A45-FBE4-4741-AE94-8796855BEE56}" type="parTrans" cxnId="{F8F3C17B-2F39-4ABF-B011-7CD98A7753DC}">
      <dgm:prSet/>
      <dgm:spPr/>
      <dgm:t>
        <a:bodyPr/>
        <a:lstStyle/>
        <a:p>
          <a:endParaRPr lang="en-CA" sz="1100"/>
        </a:p>
      </dgm:t>
    </dgm:pt>
    <dgm:pt modelId="{1C5F911C-C558-4FD1-9C67-E7D5413863D7}" type="sibTrans" cxnId="{F8F3C17B-2F39-4ABF-B011-7CD98A7753DC}">
      <dgm:prSet/>
      <dgm:spPr/>
      <dgm:t>
        <a:bodyPr/>
        <a:lstStyle/>
        <a:p>
          <a:endParaRPr lang="en-CA" sz="1100"/>
        </a:p>
      </dgm:t>
    </dgm:pt>
    <dgm:pt modelId="{FE483A87-0AEF-4F3F-8F18-54D5EFE388D0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Ethics on Demand</a:t>
          </a:r>
        </a:p>
      </dgm:t>
    </dgm:pt>
    <dgm:pt modelId="{C3947A88-79AA-4946-99FF-3BA22AAF1BB0}" type="parTrans" cxnId="{1CBA7DDE-06E7-4D3C-A8C7-B389C020A157}">
      <dgm:prSet/>
      <dgm:spPr/>
      <dgm:t>
        <a:bodyPr/>
        <a:lstStyle/>
        <a:p>
          <a:endParaRPr lang="en-CA" sz="1100"/>
        </a:p>
      </dgm:t>
    </dgm:pt>
    <dgm:pt modelId="{8C8E729D-E8D5-435A-A854-47662250888B}" type="sibTrans" cxnId="{1CBA7DDE-06E7-4D3C-A8C7-B389C020A157}">
      <dgm:prSet/>
      <dgm:spPr/>
      <dgm:t>
        <a:bodyPr/>
        <a:lstStyle/>
        <a:p>
          <a:endParaRPr lang="en-CA" sz="1100"/>
        </a:p>
      </dgm:t>
    </dgm:pt>
    <dgm:pt modelId="{505161D8-6086-4C14-9999-DEAB5669B7C6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Events</a:t>
          </a:r>
        </a:p>
      </dgm:t>
    </dgm:pt>
    <dgm:pt modelId="{9E70B1F7-4899-466F-B9DB-FFC76F90C9F4}" type="parTrans" cxnId="{E3D87601-EACA-46F7-A29A-8E1B1BC2DD12}">
      <dgm:prSet/>
      <dgm:spPr/>
      <dgm:t>
        <a:bodyPr/>
        <a:lstStyle/>
        <a:p>
          <a:endParaRPr lang="en-CA" sz="1100"/>
        </a:p>
      </dgm:t>
    </dgm:pt>
    <dgm:pt modelId="{96DCDA76-27D9-491F-932F-376F7BFB0F17}" type="sibTrans" cxnId="{E3D87601-EACA-46F7-A29A-8E1B1BC2DD12}">
      <dgm:prSet/>
      <dgm:spPr/>
      <dgm:t>
        <a:bodyPr/>
        <a:lstStyle/>
        <a:p>
          <a:endParaRPr lang="en-CA" sz="1100"/>
        </a:p>
      </dgm:t>
    </dgm:pt>
    <dgm:pt modelId="{F475A46A-5101-45EB-B776-F19D51CA49F0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LABCON</a:t>
          </a:r>
        </a:p>
      </dgm:t>
    </dgm:pt>
    <dgm:pt modelId="{84934F80-2E99-4AE3-832D-476CBBD41443}" type="parTrans" cxnId="{ED7DB012-FC46-4A16-A9AC-1D746A45E861}">
      <dgm:prSet/>
      <dgm:spPr/>
      <dgm:t>
        <a:bodyPr/>
        <a:lstStyle/>
        <a:p>
          <a:endParaRPr lang="en-CA" sz="1100"/>
        </a:p>
      </dgm:t>
    </dgm:pt>
    <dgm:pt modelId="{EBB0E92D-C2F3-48C5-B73F-2686C9AAD73C}" type="sibTrans" cxnId="{ED7DB012-FC46-4A16-A9AC-1D746A45E861}">
      <dgm:prSet/>
      <dgm:spPr/>
      <dgm:t>
        <a:bodyPr/>
        <a:lstStyle/>
        <a:p>
          <a:endParaRPr lang="en-CA" sz="1100"/>
        </a:p>
      </dgm:t>
    </dgm:pt>
    <dgm:pt modelId="{1B91F729-F9AF-4906-9436-A53E33C70D4D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Ceremonial service such as a blessing or drumming session*</a:t>
          </a:r>
        </a:p>
      </dgm:t>
    </dgm:pt>
    <dgm:pt modelId="{1FD7017C-7682-4753-AD49-4D4F05020F72}" type="parTrans" cxnId="{800CAB87-986D-4CEB-A367-649D108855B8}">
      <dgm:prSet/>
      <dgm:spPr/>
      <dgm:t>
        <a:bodyPr/>
        <a:lstStyle/>
        <a:p>
          <a:endParaRPr lang="en-CA" sz="1100"/>
        </a:p>
      </dgm:t>
    </dgm:pt>
    <dgm:pt modelId="{B881CD18-692D-4AAF-9E14-E08D715AAE7F}" type="sibTrans" cxnId="{800CAB87-986D-4CEB-A367-649D108855B8}">
      <dgm:prSet/>
      <dgm:spPr/>
      <dgm:t>
        <a:bodyPr/>
        <a:lstStyle/>
        <a:p>
          <a:endParaRPr lang="en-CA" sz="1100"/>
        </a:p>
      </dgm:t>
    </dgm:pt>
    <dgm:pt modelId="{5940D425-B9AC-4DE9-9217-36F2457ADB3D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CSMLS Staff Presentations</a:t>
          </a:r>
        </a:p>
      </dgm:t>
    </dgm:pt>
    <dgm:pt modelId="{B1C81DB9-7212-408D-AE2F-7A3DF0E2A68D}" type="parTrans" cxnId="{19CCA90D-4205-4C74-BD11-232A3663A837}">
      <dgm:prSet/>
      <dgm:spPr/>
      <dgm:t>
        <a:bodyPr/>
        <a:lstStyle/>
        <a:p>
          <a:endParaRPr lang="en-CA" sz="1100"/>
        </a:p>
      </dgm:t>
    </dgm:pt>
    <dgm:pt modelId="{9F47E775-466F-49FC-8C0C-C68FB97F3239}" type="sibTrans" cxnId="{19CCA90D-4205-4C74-BD11-232A3663A837}">
      <dgm:prSet/>
      <dgm:spPr/>
      <dgm:t>
        <a:bodyPr/>
        <a:lstStyle/>
        <a:p>
          <a:endParaRPr lang="en-CA" sz="1100"/>
        </a:p>
      </dgm:t>
    </dgm:pt>
    <dgm:pt modelId="{EEA6DEF9-DB03-4DF7-B4E6-4466DB17FDE0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Aboriginal Language Grant (submitted 2019)</a:t>
          </a:r>
        </a:p>
      </dgm:t>
    </dgm:pt>
    <dgm:pt modelId="{2E8B5C56-0FB1-471A-9CA5-4AA54AE65E1A}" type="parTrans" cxnId="{BB64D873-08B4-4617-9DAE-10AB09AC0E26}">
      <dgm:prSet/>
      <dgm:spPr/>
      <dgm:t>
        <a:bodyPr/>
        <a:lstStyle/>
        <a:p>
          <a:endParaRPr lang="en-CA" sz="1100"/>
        </a:p>
      </dgm:t>
    </dgm:pt>
    <dgm:pt modelId="{B7267650-0719-415F-A8A5-C06BAB28CB29}" type="sibTrans" cxnId="{BB64D873-08B4-4617-9DAE-10AB09AC0E26}">
      <dgm:prSet/>
      <dgm:spPr/>
      <dgm:t>
        <a:bodyPr/>
        <a:lstStyle/>
        <a:p>
          <a:endParaRPr lang="en-CA" sz="1100"/>
        </a:p>
      </dgm:t>
    </dgm:pt>
    <dgm:pt modelId="{8C903524-DD0F-4139-A781-427B34E8E4DE}">
      <dgm:prSet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CAMRT TB project (submitted 2019)</a:t>
          </a:r>
        </a:p>
      </dgm:t>
    </dgm:pt>
    <dgm:pt modelId="{4598BFB3-1A6C-428B-8169-4332F51D3BFB}" type="parTrans" cxnId="{3C34A375-965F-4CED-ABBC-1BA3D49BA7E5}">
      <dgm:prSet/>
      <dgm:spPr/>
      <dgm:t>
        <a:bodyPr/>
        <a:lstStyle/>
        <a:p>
          <a:endParaRPr lang="en-CA" sz="1100"/>
        </a:p>
      </dgm:t>
    </dgm:pt>
    <dgm:pt modelId="{25A68CA0-DEA8-47C1-9FB3-F48E4EDA0E37}" type="sibTrans" cxnId="{3C34A375-965F-4CED-ABBC-1BA3D49BA7E5}">
      <dgm:prSet/>
      <dgm:spPr/>
      <dgm:t>
        <a:bodyPr/>
        <a:lstStyle/>
        <a:p>
          <a:endParaRPr lang="en-CA" sz="1100"/>
        </a:p>
      </dgm:t>
    </dgm:pt>
    <dgm:pt modelId="{AF80C1D7-055D-4608-810F-8856389008BC}">
      <dgm:prSet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Position Statement</a:t>
          </a:r>
        </a:p>
      </dgm:t>
    </dgm:pt>
    <dgm:pt modelId="{A2D8C9C6-FD4D-4AE9-B8B5-132379E5A626}" type="parTrans" cxnId="{D8B50B18-F00C-4BA0-9BCF-B42F2EDCBE03}">
      <dgm:prSet/>
      <dgm:spPr/>
      <dgm:t>
        <a:bodyPr/>
        <a:lstStyle/>
        <a:p>
          <a:endParaRPr lang="en-CA" sz="1100"/>
        </a:p>
      </dgm:t>
    </dgm:pt>
    <dgm:pt modelId="{75226586-44A6-469E-9B90-6096821AEDC7}" type="sibTrans" cxnId="{D8B50B18-F00C-4BA0-9BCF-B42F2EDCBE03}">
      <dgm:prSet/>
      <dgm:spPr/>
      <dgm:t>
        <a:bodyPr/>
        <a:lstStyle/>
        <a:p>
          <a:endParaRPr lang="en-CA" sz="1100"/>
        </a:p>
      </dgm:t>
    </dgm:pt>
    <dgm:pt modelId="{E30D87B2-6835-440A-98F7-EE4FBFF30343}">
      <dgm:prSet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Indigenous-Focused Webpage</a:t>
          </a:r>
        </a:p>
      </dgm:t>
    </dgm:pt>
    <dgm:pt modelId="{35455665-3BA3-48CA-8BBB-1A4F94227EF6}" type="parTrans" cxnId="{16DA678D-BB9A-4F83-9D6E-ECA01D7C18B9}">
      <dgm:prSet/>
      <dgm:spPr/>
      <dgm:t>
        <a:bodyPr/>
        <a:lstStyle/>
        <a:p>
          <a:endParaRPr lang="en-CA" sz="1100"/>
        </a:p>
      </dgm:t>
    </dgm:pt>
    <dgm:pt modelId="{06B7E2A7-0AC9-4523-86F3-4409A5BFE6BB}" type="sibTrans" cxnId="{16DA678D-BB9A-4F83-9D6E-ECA01D7C18B9}">
      <dgm:prSet/>
      <dgm:spPr/>
      <dgm:t>
        <a:bodyPr/>
        <a:lstStyle/>
        <a:p>
          <a:endParaRPr lang="en-CA" sz="1100"/>
        </a:p>
      </dgm:t>
    </dgm:pt>
    <dgm:pt modelId="{B9045E96-65E7-4482-AC27-E74A5648A2F1}">
      <dgm:prSet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Pre-planned promotion of cultural sensitivity training, online courses available and CSMLS related products / activities (across 2 years)</a:t>
          </a:r>
        </a:p>
      </dgm:t>
    </dgm:pt>
    <dgm:pt modelId="{B01D7F4E-72A0-4BB5-88FD-C29435836B8F}" type="parTrans" cxnId="{4DFC2E2C-7A15-4F57-8143-DE4FF2F55CB9}">
      <dgm:prSet/>
      <dgm:spPr/>
      <dgm:t>
        <a:bodyPr/>
        <a:lstStyle/>
        <a:p>
          <a:endParaRPr lang="en-CA" sz="1100"/>
        </a:p>
      </dgm:t>
    </dgm:pt>
    <dgm:pt modelId="{4258852B-4D2B-4028-82C8-B04DA68E40D2}" type="sibTrans" cxnId="{4DFC2E2C-7A15-4F57-8143-DE4FF2F55CB9}">
      <dgm:prSet/>
      <dgm:spPr/>
      <dgm:t>
        <a:bodyPr/>
        <a:lstStyle/>
        <a:p>
          <a:endParaRPr lang="en-CA" sz="1100"/>
        </a:p>
      </dgm:t>
    </dgm:pt>
    <dgm:pt modelId="{78C46BC1-70DD-4359-B1A1-60A7AB0302A6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Create an Indigenous mental health dedicated webpage</a:t>
          </a:r>
        </a:p>
      </dgm:t>
    </dgm:pt>
    <dgm:pt modelId="{E13AB083-AA8B-4B53-BC37-26D027F62EFF}" type="parTrans" cxnId="{9C25877D-714C-4EC9-8B2A-46B43213BB1D}">
      <dgm:prSet/>
      <dgm:spPr/>
      <dgm:t>
        <a:bodyPr/>
        <a:lstStyle/>
        <a:p>
          <a:endParaRPr lang="en-CA" sz="1100"/>
        </a:p>
      </dgm:t>
    </dgm:pt>
    <dgm:pt modelId="{89B55486-BB36-4B8B-8CCB-979CAF3029ED}" type="sibTrans" cxnId="{9C25877D-714C-4EC9-8B2A-46B43213BB1D}">
      <dgm:prSet/>
      <dgm:spPr/>
      <dgm:t>
        <a:bodyPr/>
        <a:lstStyle/>
        <a:p>
          <a:endParaRPr lang="en-CA" sz="1100"/>
        </a:p>
      </dgm:t>
    </dgm:pt>
    <dgm:pt modelId="{410F840D-F360-4D5E-96EF-65AE11718D8B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Collaboration with Queen's University and CSMLS Research</a:t>
          </a:r>
        </a:p>
      </dgm:t>
    </dgm:pt>
    <dgm:pt modelId="{CEC5C409-862D-4375-8347-2410C3067BFD}" type="parTrans" cxnId="{EE8E9192-4185-4F13-A08F-C7AFE7CDE0BA}">
      <dgm:prSet/>
      <dgm:spPr/>
      <dgm:t>
        <a:bodyPr/>
        <a:lstStyle/>
        <a:p>
          <a:endParaRPr lang="en-CA" sz="1100"/>
        </a:p>
      </dgm:t>
    </dgm:pt>
    <dgm:pt modelId="{DFCD3B7D-C895-4D94-8C39-416598038BCF}" type="sibTrans" cxnId="{EE8E9192-4185-4F13-A08F-C7AFE7CDE0BA}">
      <dgm:prSet/>
      <dgm:spPr/>
      <dgm:t>
        <a:bodyPr/>
        <a:lstStyle/>
        <a:p>
          <a:endParaRPr lang="en-CA" sz="1100"/>
        </a:p>
      </dgm:t>
    </dgm:pt>
    <dgm:pt modelId="{B1C0DC34-54CF-46D6-A03B-7F3FAA04C045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Launch Oct 2019</a:t>
          </a:r>
        </a:p>
      </dgm:t>
    </dgm:pt>
    <dgm:pt modelId="{288AB57C-0E37-4BD3-989C-706405DF1371}" type="parTrans" cxnId="{DC7FAF60-B18D-436D-8ED5-8B3C39C62D9A}">
      <dgm:prSet/>
      <dgm:spPr/>
      <dgm:t>
        <a:bodyPr/>
        <a:lstStyle/>
        <a:p>
          <a:endParaRPr lang="en-CA" sz="1100"/>
        </a:p>
      </dgm:t>
    </dgm:pt>
    <dgm:pt modelId="{C88F95AD-8CE1-4524-BE23-AAA7C0FF4C4F}" type="sibTrans" cxnId="{DC7FAF60-B18D-436D-8ED5-8B3C39C62D9A}">
      <dgm:prSet/>
      <dgm:spPr/>
      <dgm:t>
        <a:bodyPr/>
        <a:lstStyle/>
        <a:p>
          <a:endParaRPr lang="en-CA" sz="1100"/>
        </a:p>
      </dgm:t>
    </dgm:pt>
    <dgm:pt modelId="{457EC342-2CBE-421A-AA0A-DD607B04AE5B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Provide links to pre-existing Indigenous information, resources and organizations</a:t>
          </a:r>
        </a:p>
      </dgm:t>
    </dgm:pt>
    <dgm:pt modelId="{A39B91C1-069D-4F6A-B08C-522DDC5FCA3D}" type="parTrans" cxnId="{8D3D6362-8F1C-4CD7-AA71-EC34C846E415}">
      <dgm:prSet/>
      <dgm:spPr/>
      <dgm:t>
        <a:bodyPr/>
        <a:lstStyle/>
        <a:p>
          <a:endParaRPr lang="en-CA" sz="1100"/>
        </a:p>
      </dgm:t>
    </dgm:pt>
    <dgm:pt modelId="{3517D535-DFAB-485D-975E-D631494BFFCD}" type="sibTrans" cxnId="{8D3D6362-8F1C-4CD7-AA71-EC34C846E415}">
      <dgm:prSet/>
      <dgm:spPr/>
      <dgm:t>
        <a:bodyPr/>
        <a:lstStyle/>
        <a:p>
          <a:endParaRPr lang="en-CA" sz="1100"/>
        </a:p>
      </dgm:t>
    </dgm:pt>
    <dgm:pt modelId="{E68E9995-63AF-4C4F-89AA-9D6365EED667}">
      <dgm:prSet phldrT="[Text]" custT="1"/>
      <dgm:spPr/>
      <dgm:t>
        <a:bodyPr/>
        <a:lstStyle/>
        <a:p>
          <a:r>
            <a:rPr lang="en-CA" sz="1100">
              <a:solidFill>
                <a:schemeClr val="tx1"/>
              </a:solidFill>
            </a:rPr>
            <a:t>CSMLS produced two perspective articles (Zychla; 2017-18)</a:t>
          </a:r>
        </a:p>
      </dgm:t>
    </dgm:pt>
    <dgm:pt modelId="{24AD0F7E-BB6F-4390-B899-C06E567F0C9B}" type="parTrans" cxnId="{E53039E0-4006-43DF-B81E-7D4DD22D7FD4}">
      <dgm:prSet/>
      <dgm:spPr/>
      <dgm:t>
        <a:bodyPr/>
        <a:lstStyle/>
        <a:p>
          <a:endParaRPr lang="en-CA" sz="1100"/>
        </a:p>
      </dgm:t>
    </dgm:pt>
    <dgm:pt modelId="{71C3EFAD-AF40-4BCE-9FFA-C7B2F69B1432}" type="sibTrans" cxnId="{E53039E0-4006-43DF-B81E-7D4DD22D7FD4}">
      <dgm:prSet/>
      <dgm:spPr/>
      <dgm:t>
        <a:bodyPr/>
        <a:lstStyle/>
        <a:p>
          <a:endParaRPr lang="en-CA" sz="1100"/>
        </a:p>
      </dgm:t>
    </dgm:pt>
    <dgm:pt modelId="{8CD7E5B5-E246-4A4C-8686-361092384722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Flag Loan for Treaty Days</a:t>
          </a:r>
        </a:p>
      </dgm:t>
    </dgm:pt>
    <dgm:pt modelId="{A4153101-6652-421F-9162-64A2D01051ED}" type="parTrans" cxnId="{212B31FA-4E26-4754-B633-F9E0ECDE2032}">
      <dgm:prSet/>
      <dgm:spPr/>
      <dgm:t>
        <a:bodyPr/>
        <a:lstStyle/>
        <a:p>
          <a:endParaRPr lang="en-CA" sz="1100"/>
        </a:p>
      </dgm:t>
    </dgm:pt>
    <dgm:pt modelId="{BB9CD0D5-F35C-4B16-B655-C863096C1926}" type="sibTrans" cxnId="{212B31FA-4E26-4754-B633-F9E0ECDE2032}">
      <dgm:prSet/>
      <dgm:spPr/>
      <dgm:t>
        <a:bodyPr/>
        <a:lstStyle/>
        <a:p>
          <a:endParaRPr lang="en-CA" sz="1100"/>
        </a:p>
      </dgm:t>
    </dgm:pt>
    <dgm:pt modelId="{DF2E1969-88BC-4A66-9237-D1DECDDA8062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President's Letter (2019)</a:t>
          </a:r>
        </a:p>
      </dgm:t>
    </dgm:pt>
    <dgm:pt modelId="{E4372A8C-DE29-40A1-AC0C-5AE32793C041}" type="parTrans" cxnId="{6AFA6D77-57D6-4CB7-8174-0B94601F484A}">
      <dgm:prSet/>
      <dgm:spPr/>
      <dgm:t>
        <a:bodyPr/>
        <a:lstStyle/>
        <a:p>
          <a:endParaRPr lang="en-CA" sz="1100"/>
        </a:p>
      </dgm:t>
    </dgm:pt>
    <dgm:pt modelId="{6C9C5C6F-F0FA-41AA-B574-8E6464AF4639}" type="sibTrans" cxnId="{6AFA6D77-57D6-4CB7-8174-0B94601F484A}">
      <dgm:prSet/>
      <dgm:spPr/>
      <dgm:t>
        <a:bodyPr/>
        <a:lstStyle/>
        <a:p>
          <a:endParaRPr lang="en-CA" sz="1100"/>
        </a:p>
      </dgm:t>
    </dgm:pt>
    <dgm:pt modelId="{E285FD6C-0A69-4231-ADA5-C915680842E0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Karen Lawford (Queen's University partner)</a:t>
          </a:r>
          <a:endParaRPr lang="en-CA" sz="1100">
            <a:solidFill>
              <a:srgbClr val="FF0000"/>
            </a:solidFill>
          </a:endParaRPr>
        </a:p>
      </dgm:t>
    </dgm:pt>
    <dgm:pt modelId="{44BCAAB1-348F-4D07-B8B6-CB94E4739C36}" type="parTrans" cxnId="{BC216F04-3D61-44E8-AA14-68868E471BD5}">
      <dgm:prSet/>
      <dgm:spPr/>
      <dgm:t>
        <a:bodyPr/>
        <a:lstStyle/>
        <a:p>
          <a:endParaRPr lang="en-CA" sz="1100"/>
        </a:p>
      </dgm:t>
    </dgm:pt>
    <dgm:pt modelId="{32284B15-67E2-43D8-8C7D-A0681B4E9C5A}" type="sibTrans" cxnId="{BC216F04-3D61-44E8-AA14-68868E471BD5}">
      <dgm:prSet/>
      <dgm:spPr/>
      <dgm:t>
        <a:bodyPr/>
        <a:lstStyle/>
        <a:p>
          <a:endParaRPr lang="en-CA" sz="1100"/>
        </a:p>
      </dgm:t>
    </dgm:pt>
    <dgm:pt modelId="{A770EE81-6BFA-4EC0-8D56-9463D0C071D1}">
      <dgm:prSet phldrT="[Text]" custT="1"/>
      <dgm:spPr/>
      <dgm:t>
        <a:bodyPr/>
        <a:lstStyle/>
        <a:p>
          <a:r>
            <a:rPr lang="en-CA" sz="1100">
              <a:solidFill>
                <a:schemeClr val="tx1"/>
              </a:solidFill>
            </a:rPr>
            <a:t>CSMLS flag provided to member for event (2018)</a:t>
          </a:r>
        </a:p>
      </dgm:t>
    </dgm:pt>
    <dgm:pt modelId="{E450B6C9-F5F5-46DE-AD18-29FA5C20FACE}" type="parTrans" cxnId="{81888231-A0D5-42F8-AEC2-8D094ADD7FFC}">
      <dgm:prSet/>
      <dgm:spPr/>
      <dgm:t>
        <a:bodyPr/>
        <a:lstStyle/>
        <a:p>
          <a:endParaRPr lang="en-CA" sz="1100"/>
        </a:p>
      </dgm:t>
    </dgm:pt>
    <dgm:pt modelId="{E5C52C82-5657-4FED-86D2-AF1CA5ECB1A6}" type="sibTrans" cxnId="{81888231-A0D5-42F8-AEC2-8D094ADD7FFC}">
      <dgm:prSet/>
      <dgm:spPr/>
      <dgm:t>
        <a:bodyPr/>
        <a:lstStyle/>
        <a:p>
          <a:endParaRPr lang="en-CA" sz="1100"/>
        </a:p>
      </dgm:t>
    </dgm:pt>
    <dgm:pt modelId="{95CF406B-FDDB-41DB-B392-3F3C87F01D3A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Advertise opportunity</a:t>
          </a:r>
          <a:r>
            <a:rPr lang="en-CA" sz="1100"/>
            <a:t> </a:t>
          </a:r>
          <a:r>
            <a:rPr lang="en-CA" sz="1100">
              <a:solidFill>
                <a:schemeClr val="accent4">
                  <a:lumMod val="50000"/>
                </a:schemeClr>
              </a:solidFill>
            </a:rPr>
            <a:t>to membership (x2, 2019-20)</a:t>
          </a:r>
        </a:p>
      </dgm:t>
    </dgm:pt>
    <dgm:pt modelId="{A4421F33-76DC-4FCE-8026-088BAE96C100}" type="parTrans" cxnId="{B1487A78-A0F7-4724-97A5-3472BFE1EAC0}">
      <dgm:prSet/>
      <dgm:spPr/>
      <dgm:t>
        <a:bodyPr/>
        <a:lstStyle/>
        <a:p>
          <a:endParaRPr lang="en-CA" sz="1100"/>
        </a:p>
      </dgm:t>
    </dgm:pt>
    <dgm:pt modelId="{42DDCBD9-7785-41C9-A0C3-AB4B2F6D6238}" type="sibTrans" cxnId="{B1487A78-A0F7-4724-97A5-3472BFE1EAC0}">
      <dgm:prSet/>
      <dgm:spPr/>
      <dgm:t>
        <a:bodyPr/>
        <a:lstStyle/>
        <a:p>
          <a:endParaRPr lang="en-CA" sz="1100"/>
        </a:p>
      </dgm:t>
    </dgm:pt>
    <dgm:pt modelId="{40874D49-C272-475A-919E-6529C6D0DB6F}">
      <dgm:prSet phldrT="[Text]" custT="1"/>
      <dgm:spPr/>
      <dgm:t>
        <a:bodyPr/>
        <a:lstStyle/>
        <a:p>
          <a:r>
            <a:rPr lang="en-CA" sz="1100">
              <a:solidFill>
                <a:schemeClr val="tx1"/>
              </a:solidFill>
            </a:rPr>
            <a:t>LabBuzz - Inclusion of Indigenous content when identified (ongoing); does not have to be MLP specific, but must be health-related.</a:t>
          </a:r>
        </a:p>
      </dgm:t>
    </dgm:pt>
    <dgm:pt modelId="{A15D15C1-21BD-4334-9909-D7035B8CA93E}" type="parTrans" cxnId="{D1D06F30-3D22-4B57-AD45-4EB2DDF58F81}">
      <dgm:prSet/>
      <dgm:spPr/>
      <dgm:t>
        <a:bodyPr/>
        <a:lstStyle/>
        <a:p>
          <a:endParaRPr lang="en-CA" sz="1100"/>
        </a:p>
      </dgm:t>
    </dgm:pt>
    <dgm:pt modelId="{BFD7DD2A-934B-415F-81CE-A343EFC4327E}" type="sibTrans" cxnId="{D1D06F30-3D22-4B57-AD45-4EB2DDF58F81}">
      <dgm:prSet/>
      <dgm:spPr/>
      <dgm:t>
        <a:bodyPr/>
        <a:lstStyle/>
        <a:p>
          <a:endParaRPr lang="en-CA" sz="1100"/>
        </a:p>
      </dgm:t>
    </dgm:pt>
    <dgm:pt modelId="{B515FF08-AC77-45AD-90D4-77EB9FA9A759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CJMLS</a:t>
          </a:r>
        </a:p>
      </dgm:t>
    </dgm:pt>
    <dgm:pt modelId="{A0706EBE-C0EC-4A07-A042-56B4AA8A3403}" type="parTrans" cxnId="{536F136A-BF89-414D-B925-A901ED114FEF}">
      <dgm:prSet/>
      <dgm:spPr/>
      <dgm:t>
        <a:bodyPr/>
        <a:lstStyle/>
        <a:p>
          <a:endParaRPr lang="en-CA" sz="1100"/>
        </a:p>
      </dgm:t>
    </dgm:pt>
    <dgm:pt modelId="{6BA4D40A-214A-4A4B-AB79-2EC1FD09FBD4}" type="sibTrans" cxnId="{536F136A-BF89-414D-B925-A901ED114FEF}">
      <dgm:prSet/>
      <dgm:spPr/>
      <dgm:t>
        <a:bodyPr/>
        <a:lstStyle/>
        <a:p>
          <a:endParaRPr lang="en-CA" sz="1100"/>
        </a:p>
      </dgm:t>
    </dgm:pt>
    <dgm:pt modelId="{D9869157-A1C0-498F-8B1F-35CB1448AD65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Indigenous racism article (2019)</a:t>
          </a:r>
        </a:p>
      </dgm:t>
    </dgm:pt>
    <dgm:pt modelId="{823BFEF0-5EDB-4727-B5FF-AF7A649AA18F}" type="parTrans" cxnId="{181FE629-21AD-499A-93BA-9C887C79505C}">
      <dgm:prSet/>
      <dgm:spPr/>
      <dgm:t>
        <a:bodyPr/>
        <a:lstStyle/>
        <a:p>
          <a:endParaRPr lang="en-CA" sz="1100"/>
        </a:p>
      </dgm:t>
    </dgm:pt>
    <dgm:pt modelId="{8C68C6A9-4253-48E1-9C64-1CCE3FCFC51F}" type="sibTrans" cxnId="{181FE629-21AD-499A-93BA-9C887C79505C}">
      <dgm:prSet/>
      <dgm:spPr/>
      <dgm:t>
        <a:bodyPr/>
        <a:lstStyle/>
        <a:p>
          <a:endParaRPr lang="en-CA" sz="1100"/>
        </a:p>
      </dgm:t>
    </dgm:pt>
    <dgm:pt modelId="{44B0BBA3-EBFC-4C77-8591-C157464B3EAB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Research Ethics Board</a:t>
          </a:r>
          <a:endParaRPr lang="en-CA" sz="1100">
            <a:solidFill>
              <a:schemeClr val="tx1"/>
            </a:solidFill>
          </a:endParaRPr>
        </a:p>
      </dgm:t>
    </dgm:pt>
    <dgm:pt modelId="{35B15AD9-5871-4834-92F3-B1F151AB551F}" type="parTrans" cxnId="{AB1C833C-B2BF-4E5A-8466-BB6E7CAD35EC}">
      <dgm:prSet/>
      <dgm:spPr/>
      <dgm:t>
        <a:bodyPr/>
        <a:lstStyle/>
        <a:p>
          <a:endParaRPr lang="en-CA" sz="1100"/>
        </a:p>
      </dgm:t>
    </dgm:pt>
    <dgm:pt modelId="{D8ABDCE6-C2C4-47E4-9D4E-839E3936465C}" type="sibTrans" cxnId="{AB1C833C-B2BF-4E5A-8466-BB6E7CAD35EC}">
      <dgm:prSet/>
      <dgm:spPr/>
      <dgm:t>
        <a:bodyPr/>
        <a:lstStyle/>
        <a:p>
          <a:endParaRPr lang="en-CA" sz="1100"/>
        </a:p>
      </dgm:t>
    </dgm:pt>
    <dgm:pt modelId="{0C7B80CD-E90D-4D0B-BBE5-6345C5E78944}">
      <dgm:prSet phldrT="[Text]" custT="1"/>
      <dgm:spPr/>
      <dgm:t>
        <a:bodyPr/>
        <a:lstStyle/>
        <a:p>
          <a:r>
            <a:rPr lang="en-CA" sz="1100">
              <a:solidFill>
                <a:schemeClr val="tx1"/>
              </a:solidFill>
            </a:rPr>
            <a:t>Ensure training includes TCPS 2 (2014) components focused on research Involving First Nations, Inuit and Métis Peoples of Canada (2018) - Module 9</a:t>
          </a:r>
        </a:p>
      </dgm:t>
    </dgm:pt>
    <dgm:pt modelId="{D7BB8204-5398-4355-985E-0DDE46D80F51}" type="parTrans" cxnId="{F6A26E69-375B-4D58-ACF8-B7F046F478D6}">
      <dgm:prSet/>
      <dgm:spPr/>
      <dgm:t>
        <a:bodyPr/>
        <a:lstStyle/>
        <a:p>
          <a:endParaRPr lang="en-CA" sz="1100"/>
        </a:p>
      </dgm:t>
    </dgm:pt>
    <dgm:pt modelId="{65E3A1B6-DD34-4163-8EB1-8514514FE110}" type="sibTrans" cxnId="{F6A26E69-375B-4D58-ACF8-B7F046F478D6}">
      <dgm:prSet/>
      <dgm:spPr/>
      <dgm:t>
        <a:bodyPr/>
        <a:lstStyle/>
        <a:p>
          <a:endParaRPr lang="en-CA" sz="1100"/>
        </a:p>
      </dgm:t>
    </dgm:pt>
    <dgm:pt modelId="{AE07E3CF-8A52-49D9-BD49-2484D095FEE8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Launch Jun 2019</a:t>
          </a:r>
        </a:p>
      </dgm:t>
    </dgm:pt>
    <dgm:pt modelId="{FF57E6F5-FB80-45EB-8C1E-78C8EB444F52}" type="parTrans" cxnId="{0CD92889-503C-4359-AAF7-FF87529AE984}">
      <dgm:prSet/>
      <dgm:spPr/>
      <dgm:t>
        <a:bodyPr/>
        <a:lstStyle/>
        <a:p>
          <a:endParaRPr lang="en-CA" sz="1100"/>
        </a:p>
      </dgm:t>
    </dgm:pt>
    <dgm:pt modelId="{DFE6078A-F4FB-44AB-A27C-33F504FD13FE}" type="sibTrans" cxnId="{0CD92889-503C-4359-AAF7-FF87529AE984}">
      <dgm:prSet/>
      <dgm:spPr/>
      <dgm:t>
        <a:bodyPr/>
        <a:lstStyle/>
        <a:p>
          <a:endParaRPr lang="en-CA" sz="1100"/>
        </a:p>
      </dgm:t>
    </dgm:pt>
    <dgm:pt modelId="{1C6D56D3-97A6-4A1A-8922-BF009C335554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Expert presenter requests</a:t>
          </a:r>
        </a:p>
      </dgm:t>
    </dgm:pt>
    <dgm:pt modelId="{DD401157-E27E-4424-A405-4A29CC7BC7FE}" type="parTrans" cxnId="{5135F716-570A-424D-B8D7-ED4F09362779}">
      <dgm:prSet/>
      <dgm:spPr/>
      <dgm:t>
        <a:bodyPr/>
        <a:lstStyle/>
        <a:p>
          <a:endParaRPr lang="en-CA" sz="1100"/>
        </a:p>
      </dgm:t>
    </dgm:pt>
    <dgm:pt modelId="{A06B086C-2324-4CFF-8921-564ACD70AB2D}" type="sibTrans" cxnId="{5135F716-570A-424D-B8D7-ED4F09362779}">
      <dgm:prSet/>
      <dgm:spPr/>
      <dgm:t>
        <a:bodyPr/>
        <a:lstStyle/>
        <a:p>
          <a:endParaRPr lang="en-CA" sz="1100"/>
        </a:p>
      </dgm:t>
    </dgm:pt>
    <dgm:pt modelId="{CD33FCE3-3860-4459-A07D-EBFE5E342E0A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Land acknowledgements, voluntary and standardized statements reflective of the location the presentation will occur (2019)</a:t>
          </a:r>
        </a:p>
      </dgm:t>
    </dgm:pt>
    <dgm:pt modelId="{C58F8D64-4544-4D49-9371-BE19C2ECCACA}" type="parTrans" cxnId="{BC6F3800-73CE-4FB9-9141-9BE90E2910B9}">
      <dgm:prSet/>
      <dgm:spPr/>
      <dgm:t>
        <a:bodyPr/>
        <a:lstStyle/>
        <a:p>
          <a:endParaRPr lang="en-CA" sz="1100"/>
        </a:p>
      </dgm:t>
    </dgm:pt>
    <dgm:pt modelId="{ECB7120C-093A-461B-9613-859CF67DDD24}" type="sibTrans" cxnId="{BC6F3800-73CE-4FB9-9141-9BE90E2910B9}">
      <dgm:prSet/>
      <dgm:spPr/>
      <dgm:t>
        <a:bodyPr/>
        <a:lstStyle/>
        <a:p>
          <a:endParaRPr lang="en-CA" sz="1100"/>
        </a:p>
      </dgm:t>
    </dgm:pt>
    <dgm:pt modelId="{D6BA6A76-FFAD-488B-A955-FD7851DDAA84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Projects &amp;</a:t>
          </a:r>
        </a:p>
        <a:p>
          <a:r>
            <a:rPr lang="en-CA" sz="1100">
              <a:solidFill>
                <a:sysClr val="windowText" lastClr="000000"/>
              </a:solidFill>
            </a:rPr>
            <a:t> Policy</a:t>
          </a:r>
          <a:endParaRPr lang="en-CA" sz="1100">
            <a:solidFill>
              <a:schemeClr val="accent4">
                <a:lumMod val="50000"/>
              </a:schemeClr>
            </a:solidFill>
          </a:endParaRPr>
        </a:p>
      </dgm:t>
    </dgm:pt>
    <dgm:pt modelId="{C7200191-B61D-4168-844F-30EF50A8C339}" type="parTrans" cxnId="{ECD947E5-1DF4-42A8-BD19-BBD8448F3CF9}">
      <dgm:prSet/>
      <dgm:spPr/>
      <dgm:t>
        <a:bodyPr/>
        <a:lstStyle/>
        <a:p>
          <a:endParaRPr lang="en-CA" sz="1100"/>
        </a:p>
      </dgm:t>
    </dgm:pt>
    <dgm:pt modelId="{23567D51-D667-43A3-933E-3078C075F437}" type="sibTrans" cxnId="{ECD947E5-1DF4-42A8-BD19-BBD8448F3CF9}">
      <dgm:prSet/>
      <dgm:spPr/>
      <dgm:t>
        <a:bodyPr/>
        <a:lstStyle/>
        <a:p>
          <a:endParaRPr lang="en-CA" sz="1100"/>
        </a:p>
      </dgm:t>
    </dgm:pt>
    <dgm:pt modelId="{F9EA16DE-969F-45D1-9C80-7663BD6AD2DE}">
      <dgm:prSet phldrT="[Text]"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Land Recognition</a:t>
          </a:r>
        </a:p>
      </dgm:t>
    </dgm:pt>
    <dgm:pt modelId="{3356A21A-8540-488D-BCB0-2541A3E3BE3C}" type="parTrans" cxnId="{CF10774A-F286-468F-9CB4-0AC3BADECF46}">
      <dgm:prSet/>
      <dgm:spPr/>
      <dgm:t>
        <a:bodyPr/>
        <a:lstStyle/>
        <a:p>
          <a:endParaRPr lang="en-CA" sz="1100"/>
        </a:p>
      </dgm:t>
    </dgm:pt>
    <dgm:pt modelId="{E6577FF3-7E34-462F-8767-80FF11FEA2EE}" type="sibTrans" cxnId="{CF10774A-F286-468F-9CB4-0AC3BADECF46}">
      <dgm:prSet/>
      <dgm:spPr/>
      <dgm:t>
        <a:bodyPr/>
        <a:lstStyle/>
        <a:p>
          <a:endParaRPr lang="en-CA" sz="1100"/>
        </a:p>
      </dgm:t>
    </dgm:pt>
    <dgm:pt modelId="{C51B7549-BEB0-4E34-BDC2-86CA0FC65974}">
      <dgm:prSet phldrT="[Text]"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Call to Action</a:t>
          </a:r>
        </a:p>
      </dgm:t>
    </dgm:pt>
    <dgm:pt modelId="{61D192D1-9DF1-4BE2-B9B2-D80D55A92054}" type="parTrans" cxnId="{D6709E33-CF89-4E32-91B0-4E64205B120F}">
      <dgm:prSet/>
      <dgm:spPr/>
      <dgm:t>
        <a:bodyPr/>
        <a:lstStyle/>
        <a:p>
          <a:endParaRPr lang="en-CA" sz="1100"/>
        </a:p>
      </dgm:t>
    </dgm:pt>
    <dgm:pt modelId="{9EEBA024-6076-48F2-9588-0FFE35969D43}" type="sibTrans" cxnId="{D6709E33-CF89-4E32-91B0-4E64205B120F}">
      <dgm:prSet/>
      <dgm:spPr/>
      <dgm:t>
        <a:bodyPr/>
        <a:lstStyle/>
        <a:p>
          <a:endParaRPr lang="en-CA" sz="1100"/>
        </a:p>
      </dgm:t>
    </dgm:pt>
    <dgm:pt modelId="{45AFD6F8-2D2F-45E9-8E6C-D2D200DB33D3}">
      <dgm:prSet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Incorporates inclusion opportunities for Indigenous students (2018)</a:t>
          </a:r>
        </a:p>
      </dgm:t>
    </dgm:pt>
    <dgm:pt modelId="{BF63FB1A-0CAD-426D-8BE4-851558F45D25}" type="parTrans" cxnId="{E2FC20DE-AF1B-433F-8E29-8179A8980C26}">
      <dgm:prSet/>
      <dgm:spPr/>
      <dgm:t>
        <a:bodyPr/>
        <a:lstStyle/>
        <a:p>
          <a:endParaRPr lang="en-CA" sz="1100"/>
        </a:p>
      </dgm:t>
    </dgm:pt>
    <dgm:pt modelId="{593555C1-6F99-4254-8EE6-ECCBCF8492E8}" type="sibTrans" cxnId="{E2FC20DE-AF1B-433F-8E29-8179A8980C26}">
      <dgm:prSet/>
      <dgm:spPr/>
      <dgm:t>
        <a:bodyPr/>
        <a:lstStyle/>
        <a:p>
          <a:endParaRPr lang="en-CA" sz="1100"/>
        </a:p>
      </dgm:t>
    </dgm:pt>
    <dgm:pt modelId="{D6A22AC2-A233-4004-8A24-9DCB394E7544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Commitment to carry process forward into future LABCONs for 2 years minimum*, </a:t>
          </a:r>
        </a:p>
      </dgm:t>
    </dgm:pt>
    <dgm:pt modelId="{8C874AE1-1036-4080-82D9-CF8525643FAD}" type="parTrans" cxnId="{193E78D3-ACC4-4CBB-8D80-8B95A02DBC82}">
      <dgm:prSet/>
      <dgm:spPr/>
      <dgm:t>
        <a:bodyPr/>
        <a:lstStyle/>
        <a:p>
          <a:endParaRPr lang="en-CA" sz="1100"/>
        </a:p>
      </dgm:t>
    </dgm:pt>
    <dgm:pt modelId="{9EBE7606-86ED-4501-8880-B24AE8828F0D}" type="sibTrans" cxnId="{193E78D3-ACC4-4CBB-8D80-8B95A02DBC82}">
      <dgm:prSet/>
      <dgm:spPr/>
      <dgm:t>
        <a:bodyPr/>
        <a:lstStyle/>
        <a:p>
          <a:endParaRPr lang="en-CA" sz="1100"/>
        </a:p>
      </dgm:t>
    </dgm:pt>
    <dgm:pt modelId="{9D66A33C-4FBA-47DE-A6AC-084BFC4BD516}">
      <dgm:prSet phldrT="[Text]"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Board of Directors and Leadership Team</a:t>
          </a:r>
        </a:p>
      </dgm:t>
    </dgm:pt>
    <dgm:pt modelId="{2AEBBB72-AB02-46DC-AA7F-0F3E7857E77B}" type="parTrans" cxnId="{AAE1155C-F5DB-46F7-AB92-B4E6700B7B6F}">
      <dgm:prSet/>
      <dgm:spPr/>
      <dgm:t>
        <a:bodyPr/>
        <a:lstStyle/>
        <a:p>
          <a:endParaRPr lang="en-CA" sz="1100"/>
        </a:p>
      </dgm:t>
    </dgm:pt>
    <dgm:pt modelId="{BC707C39-10E1-4B3E-BB44-1EE226C4AC4C}" type="sibTrans" cxnId="{AAE1155C-F5DB-46F7-AB92-B4E6700B7B6F}">
      <dgm:prSet/>
      <dgm:spPr/>
      <dgm:t>
        <a:bodyPr/>
        <a:lstStyle/>
        <a:p>
          <a:endParaRPr lang="en-CA" sz="1100"/>
        </a:p>
      </dgm:t>
    </dgm:pt>
    <dgm:pt modelId="{CD309596-1C2C-49C9-AF9B-F76CDB3EC580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Participation in KAIROS Blanket Ceremony (2018)</a:t>
          </a:r>
        </a:p>
      </dgm:t>
    </dgm:pt>
    <dgm:pt modelId="{D3A6DF3F-4442-4DCA-8F82-A6694A3E8F98}" type="parTrans" cxnId="{857D215B-0A8B-4875-9FE8-151E27F33A86}">
      <dgm:prSet/>
      <dgm:spPr/>
      <dgm:t>
        <a:bodyPr/>
        <a:lstStyle/>
        <a:p>
          <a:endParaRPr lang="en-CA" sz="1100"/>
        </a:p>
      </dgm:t>
    </dgm:pt>
    <dgm:pt modelId="{367EAB2C-98B8-463B-BEE4-CBC0F8E01840}" type="sibTrans" cxnId="{857D215B-0A8B-4875-9FE8-151E27F33A86}">
      <dgm:prSet/>
      <dgm:spPr/>
      <dgm:t>
        <a:bodyPr/>
        <a:lstStyle/>
        <a:p>
          <a:endParaRPr lang="en-CA" sz="1100"/>
        </a:p>
      </dgm:t>
    </dgm:pt>
    <dgm:pt modelId="{E11DFAE1-220A-4F74-9BCC-6CB3978D0241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Knowledge and content discussions during meetings (ongoing)</a:t>
          </a:r>
        </a:p>
      </dgm:t>
    </dgm:pt>
    <dgm:pt modelId="{8A5A74C1-A822-468E-B559-AFEFEA2D5009}" type="parTrans" cxnId="{A289D6EA-4E57-4DFD-96F5-EDBB012822F6}">
      <dgm:prSet/>
      <dgm:spPr/>
      <dgm:t>
        <a:bodyPr/>
        <a:lstStyle/>
        <a:p>
          <a:endParaRPr lang="en-CA" sz="1100"/>
        </a:p>
      </dgm:t>
    </dgm:pt>
    <dgm:pt modelId="{FF1ECBC1-B3CE-4953-8EFC-2B5C6AA1DD93}" type="sibTrans" cxnId="{A289D6EA-4E57-4DFD-96F5-EDBB012822F6}">
      <dgm:prSet/>
      <dgm:spPr/>
      <dgm:t>
        <a:bodyPr/>
        <a:lstStyle/>
        <a:p>
          <a:endParaRPr lang="en-CA" sz="1100"/>
        </a:p>
      </dgm:t>
    </dgm:pt>
    <dgm:pt modelId="{CE4B4B05-5897-4EF9-9532-FBAD3F6DEB21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CEO education (online courses and event; recommendations provided to all staff; ongoing)</a:t>
          </a:r>
        </a:p>
      </dgm:t>
    </dgm:pt>
    <dgm:pt modelId="{3B052DDF-1833-41B5-9401-8A8E1AEB1DF3}" type="parTrans" cxnId="{1C01FF26-A493-4819-B193-E40F224F349F}">
      <dgm:prSet/>
      <dgm:spPr/>
      <dgm:t>
        <a:bodyPr/>
        <a:lstStyle/>
        <a:p>
          <a:endParaRPr lang="en-CA" sz="1100"/>
        </a:p>
      </dgm:t>
    </dgm:pt>
    <dgm:pt modelId="{8E9E0BC5-1BC0-4BB5-802B-075AFDF84AB0}" type="sibTrans" cxnId="{1C01FF26-A493-4819-B193-E40F224F349F}">
      <dgm:prSet/>
      <dgm:spPr/>
      <dgm:t>
        <a:bodyPr/>
        <a:lstStyle/>
        <a:p>
          <a:endParaRPr lang="en-CA" sz="1100"/>
        </a:p>
      </dgm:t>
    </dgm:pt>
    <dgm:pt modelId="{83E4AA11-C8FD-44FC-A223-37160181611F}">
      <dgm:prSet phldrT="[Text]"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All Staff</a:t>
          </a:r>
        </a:p>
      </dgm:t>
    </dgm:pt>
    <dgm:pt modelId="{23689602-D23C-4073-AAFA-7A96205F9879}" type="parTrans" cxnId="{2793FB5D-AF04-44FC-AFD4-EF407098AD57}">
      <dgm:prSet/>
      <dgm:spPr/>
      <dgm:t>
        <a:bodyPr/>
        <a:lstStyle/>
        <a:p>
          <a:endParaRPr lang="en-CA" sz="1100"/>
        </a:p>
      </dgm:t>
    </dgm:pt>
    <dgm:pt modelId="{61B67562-CEB6-443D-9B74-85CB063D14E2}" type="sibTrans" cxnId="{2793FB5D-AF04-44FC-AFD4-EF407098AD57}">
      <dgm:prSet/>
      <dgm:spPr/>
      <dgm:t>
        <a:bodyPr/>
        <a:lstStyle/>
        <a:p>
          <a:endParaRPr lang="en-CA" sz="1100"/>
        </a:p>
      </dgm:t>
    </dgm:pt>
    <dgm:pt modelId="{13E3FDB5-8ED7-42FE-883B-DA129719AB85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Procured Indigenous Atlas Book (2019)</a:t>
          </a:r>
        </a:p>
      </dgm:t>
    </dgm:pt>
    <dgm:pt modelId="{8E371B92-FD78-4C25-B6D9-6DBBF69F992E}" type="parTrans" cxnId="{8DABAF2F-1EF2-4F0A-85FC-4D18AD96352F}">
      <dgm:prSet/>
      <dgm:spPr/>
      <dgm:t>
        <a:bodyPr/>
        <a:lstStyle/>
        <a:p>
          <a:endParaRPr lang="en-CA" sz="1100"/>
        </a:p>
      </dgm:t>
    </dgm:pt>
    <dgm:pt modelId="{928BA5BB-C091-498F-8429-2DAE5BE4A8DA}" type="sibTrans" cxnId="{8DABAF2F-1EF2-4F0A-85FC-4D18AD96352F}">
      <dgm:prSet/>
      <dgm:spPr/>
      <dgm:t>
        <a:bodyPr/>
        <a:lstStyle/>
        <a:p>
          <a:endParaRPr lang="en-CA" sz="1100"/>
        </a:p>
      </dgm:t>
    </dgm:pt>
    <dgm:pt modelId="{E5F1BD93-B906-4B9B-83EE-16F3ED047D20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Curated Indigenous information links in an email series from HR (ongoing)</a:t>
          </a:r>
        </a:p>
      </dgm:t>
    </dgm:pt>
    <dgm:pt modelId="{67B31304-99CE-4122-A1B5-4C6DC6D8EB18}" type="parTrans" cxnId="{C6034223-3D8A-46B6-A1C3-FE46170FE3AA}">
      <dgm:prSet/>
      <dgm:spPr/>
      <dgm:t>
        <a:bodyPr/>
        <a:lstStyle/>
        <a:p>
          <a:endParaRPr lang="en-CA" sz="1100"/>
        </a:p>
      </dgm:t>
    </dgm:pt>
    <dgm:pt modelId="{3B8B6A16-38FE-4FB0-A324-3EED8F82A359}" type="sibTrans" cxnId="{C6034223-3D8A-46B6-A1C3-FE46170FE3AA}">
      <dgm:prSet/>
      <dgm:spPr/>
      <dgm:t>
        <a:bodyPr/>
        <a:lstStyle/>
        <a:p>
          <a:endParaRPr lang="en-CA" sz="1100"/>
        </a:p>
      </dgm:t>
    </dgm:pt>
    <dgm:pt modelId="{D8C52E30-E9E3-4F34-91E4-F189A6541DE0}">
      <dgm:prSet phldrT="[Text]" custT="1"/>
      <dgm:spPr/>
      <dgm:t>
        <a:bodyPr/>
        <a:lstStyle/>
        <a:p>
          <a:r>
            <a:rPr lang="en-CA" sz="1100" b="1">
              <a:solidFill>
                <a:schemeClr val="tx1"/>
              </a:solidFill>
            </a:rPr>
            <a:t>Content Advisory Committee</a:t>
          </a:r>
          <a:endParaRPr lang="en-CA" sz="1100" b="1">
            <a:solidFill>
              <a:schemeClr val="accent6">
                <a:lumMod val="50000"/>
              </a:schemeClr>
            </a:solidFill>
          </a:endParaRPr>
        </a:p>
      </dgm:t>
    </dgm:pt>
    <dgm:pt modelId="{4E482228-F927-4D16-B3B5-98C276FED811}" type="parTrans" cxnId="{99FCCD28-AEA7-43CF-BA61-37DC6E9CE741}">
      <dgm:prSet/>
      <dgm:spPr/>
      <dgm:t>
        <a:bodyPr/>
        <a:lstStyle/>
        <a:p>
          <a:endParaRPr lang="en-CA" sz="1100"/>
        </a:p>
      </dgm:t>
    </dgm:pt>
    <dgm:pt modelId="{188EA7AE-7B50-4631-93D9-97036E0CA7E9}" type="sibTrans" cxnId="{99FCCD28-AEA7-43CF-BA61-37DC6E9CE741}">
      <dgm:prSet/>
      <dgm:spPr/>
      <dgm:t>
        <a:bodyPr/>
        <a:lstStyle/>
        <a:p>
          <a:endParaRPr lang="en-CA" sz="1100"/>
        </a:p>
      </dgm:t>
    </dgm:pt>
    <dgm:pt modelId="{66D2978A-22CC-4652-A04F-F1AF6765A2E1}">
      <dgm:prSet phldrT="[Text]" custT="1"/>
      <dgm:spPr/>
      <dgm:t>
        <a:bodyPr/>
        <a:lstStyle/>
        <a:p>
          <a:r>
            <a:rPr lang="en-CA" sz="1100">
              <a:solidFill>
                <a:schemeClr val="tx1"/>
              </a:solidFill>
            </a:rPr>
            <a:t>MLP stakeholders who can provide insight on content considerations (ongoing)</a:t>
          </a:r>
        </a:p>
      </dgm:t>
    </dgm:pt>
    <dgm:pt modelId="{2BF8AD6D-C546-4226-B6B3-FEFBE70D6C02}" type="parTrans" cxnId="{00E7CD2E-8661-4E32-BA54-4DAEBABC720F}">
      <dgm:prSet/>
      <dgm:spPr/>
      <dgm:t>
        <a:bodyPr/>
        <a:lstStyle/>
        <a:p>
          <a:endParaRPr lang="en-CA" sz="1100"/>
        </a:p>
      </dgm:t>
    </dgm:pt>
    <dgm:pt modelId="{677E6C52-A368-4EF1-AE40-A58407C3ACD6}" type="sibTrans" cxnId="{00E7CD2E-8661-4E32-BA54-4DAEBABC720F}">
      <dgm:prSet/>
      <dgm:spPr/>
      <dgm:t>
        <a:bodyPr/>
        <a:lstStyle/>
        <a:p>
          <a:endParaRPr lang="en-CA" sz="1100"/>
        </a:p>
      </dgm:t>
    </dgm:pt>
    <dgm:pt modelId="{EECDA0EC-030D-488F-8534-0C5504075EF3}">
      <dgm:prSet phldrT="[Text]"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Research</a:t>
          </a:r>
        </a:p>
      </dgm:t>
    </dgm:pt>
    <dgm:pt modelId="{79A1EA3A-9DD5-4AE0-93C2-C0E93D830752}" type="parTrans" cxnId="{C312A315-B72C-4E03-8D00-8992BA653169}">
      <dgm:prSet/>
      <dgm:spPr/>
      <dgm:t>
        <a:bodyPr/>
        <a:lstStyle/>
        <a:p>
          <a:endParaRPr lang="en-CA" sz="1100"/>
        </a:p>
      </dgm:t>
    </dgm:pt>
    <dgm:pt modelId="{78EE522B-6390-4277-AB30-ABA500B06C7C}" type="sibTrans" cxnId="{C312A315-B72C-4E03-8D00-8992BA653169}">
      <dgm:prSet/>
      <dgm:spPr/>
      <dgm:t>
        <a:bodyPr/>
        <a:lstStyle/>
        <a:p>
          <a:endParaRPr lang="en-CA" sz="1100"/>
        </a:p>
      </dgm:t>
    </dgm:pt>
    <dgm:pt modelId="{2609007D-9FF3-4F8F-B8C2-7DD6DFA2F73A}">
      <dgm:prSet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In support of Indigenous inclusion and recognition of policies documents such as the TRC (2019).</a:t>
          </a:r>
        </a:p>
      </dgm:t>
    </dgm:pt>
    <dgm:pt modelId="{82F98864-BDB9-465B-A6E6-5846A510B4FF}" type="parTrans" cxnId="{FCDB09F2-4021-40FC-BFB0-27DEFBE06C14}">
      <dgm:prSet/>
      <dgm:spPr/>
      <dgm:t>
        <a:bodyPr/>
        <a:lstStyle/>
        <a:p>
          <a:endParaRPr lang="en-CA" sz="1100"/>
        </a:p>
      </dgm:t>
    </dgm:pt>
    <dgm:pt modelId="{9658FE51-5584-4430-B0D7-B7A1FED95414}" type="sibTrans" cxnId="{FCDB09F2-4021-40FC-BFB0-27DEFBE06C14}">
      <dgm:prSet/>
      <dgm:spPr/>
      <dgm:t>
        <a:bodyPr/>
        <a:lstStyle/>
        <a:p>
          <a:endParaRPr lang="en-CA" sz="1100"/>
        </a:p>
      </dgm:t>
    </dgm:pt>
    <dgm:pt modelId="{2BAD92CE-0208-44F8-B001-CA70B4590E95}">
      <dgm:prSet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Validation process to ensure that content, language and intent are clear and appropriate (webinar or F2F meeting in Hamilton with targeted stakeholders; 2020)</a:t>
          </a:r>
        </a:p>
      </dgm:t>
    </dgm:pt>
    <dgm:pt modelId="{AEADF869-37DE-44A0-B0F4-8E6C4FB15F2E}" type="parTrans" cxnId="{4E3C7764-8DD0-4082-A859-FD1CE7FD2158}">
      <dgm:prSet/>
      <dgm:spPr/>
      <dgm:t>
        <a:bodyPr/>
        <a:lstStyle/>
        <a:p>
          <a:endParaRPr lang="en-CA" sz="1100"/>
        </a:p>
      </dgm:t>
    </dgm:pt>
    <dgm:pt modelId="{FE7DF875-6EDE-4176-9B40-2EA2844FCC14}" type="sibTrans" cxnId="{4E3C7764-8DD0-4082-A859-FD1CE7FD2158}">
      <dgm:prSet/>
      <dgm:spPr/>
      <dgm:t>
        <a:bodyPr/>
        <a:lstStyle/>
        <a:p>
          <a:endParaRPr lang="en-CA" sz="1100"/>
        </a:p>
      </dgm:t>
    </dgm:pt>
    <dgm:pt modelId="{3BF7EC4E-83B9-4D79-AF60-87F30623A028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Promotion of open discussions about Indigenous knowledge and information needs (ongoing)</a:t>
          </a:r>
        </a:p>
      </dgm:t>
    </dgm:pt>
    <dgm:pt modelId="{06095141-E986-45CD-A26C-70D71B01574A}" type="parTrans" cxnId="{D2E5BE7F-462A-40C3-9C2F-90114706D87A}">
      <dgm:prSet/>
      <dgm:spPr/>
      <dgm:t>
        <a:bodyPr/>
        <a:lstStyle/>
        <a:p>
          <a:endParaRPr lang="en-CA" sz="1100"/>
        </a:p>
      </dgm:t>
    </dgm:pt>
    <dgm:pt modelId="{151C701D-9E89-4558-A712-9668D6056106}" type="sibTrans" cxnId="{D2E5BE7F-462A-40C3-9C2F-90114706D87A}">
      <dgm:prSet/>
      <dgm:spPr/>
      <dgm:t>
        <a:bodyPr/>
        <a:lstStyle/>
        <a:p>
          <a:endParaRPr lang="en-CA" sz="1100"/>
        </a:p>
      </dgm:t>
    </dgm:pt>
    <dgm:pt modelId="{259A74AD-0C9A-4FC7-AB69-163D6B398B4F}">
      <dgm:prSet custT="1"/>
      <dgm:spPr/>
      <dgm:t>
        <a:bodyPr/>
        <a:lstStyle/>
        <a:p>
          <a:r>
            <a:rPr lang="en-CA" sz="1100" b="1">
              <a:solidFill>
                <a:sysClr val="windowText" lastClr="000000"/>
              </a:solidFill>
            </a:rPr>
            <a:t>Social Media</a:t>
          </a:r>
        </a:p>
      </dgm:t>
    </dgm:pt>
    <dgm:pt modelId="{24D9955B-608A-45C3-B4C3-F459D6B5CF15}" type="parTrans" cxnId="{A77280CD-FAE5-424B-AD6F-740D714EA130}">
      <dgm:prSet/>
      <dgm:spPr/>
      <dgm:t>
        <a:bodyPr/>
        <a:lstStyle/>
        <a:p>
          <a:endParaRPr lang="en-CA" sz="1100"/>
        </a:p>
      </dgm:t>
    </dgm:pt>
    <dgm:pt modelId="{033B54A7-72CA-46EA-822F-02F85D7D0B8A}" type="sibTrans" cxnId="{A77280CD-FAE5-424B-AD6F-740D714EA130}">
      <dgm:prSet/>
      <dgm:spPr/>
      <dgm:t>
        <a:bodyPr/>
        <a:lstStyle/>
        <a:p>
          <a:endParaRPr lang="en-CA" sz="1100"/>
        </a:p>
      </dgm:t>
    </dgm:pt>
    <dgm:pt modelId="{C088C1EC-341C-4867-B9E7-14285B540C2E}">
      <dgm:prSet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Under the Special Projects section of CSMLS website, identify all of the project plan components to showcase CSMLS support (2019)</a:t>
          </a:r>
        </a:p>
      </dgm:t>
    </dgm:pt>
    <dgm:pt modelId="{E5A759CC-BD80-4927-AD1D-6D93AE15F3E2}" type="parTrans" cxnId="{4129631D-6016-4345-B2C6-C91EAD34608D}">
      <dgm:prSet/>
      <dgm:spPr/>
      <dgm:t>
        <a:bodyPr/>
        <a:lstStyle/>
        <a:p>
          <a:endParaRPr lang="en-CA" sz="1100"/>
        </a:p>
      </dgm:t>
    </dgm:pt>
    <dgm:pt modelId="{6B757558-F324-4AF0-9323-D1E3A3DA67CA}" type="sibTrans" cxnId="{4129631D-6016-4345-B2C6-C91EAD34608D}">
      <dgm:prSet/>
      <dgm:spPr/>
      <dgm:t>
        <a:bodyPr/>
        <a:lstStyle/>
        <a:p>
          <a:endParaRPr lang="en-CA" sz="1100"/>
        </a:p>
      </dgm:t>
    </dgm:pt>
    <dgm:pt modelId="{D918D38F-DB9C-4355-9363-B04635845515}">
      <dgm:prSet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Submit for a CSAE award associated with the Indigenous Project (2019)</a:t>
          </a:r>
        </a:p>
      </dgm:t>
    </dgm:pt>
    <dgm:pt modelId="{CAB048E2-358B-4BE1-A5DB-E95A8F8406DB}" type="parTrans" cxnId="{A8E15CB7-EADF-415F-AFB5-83FC3C17F6C4}">
      <dgm:prSet/>
      <dgm:spPr/>
      <dgm:t>
        <a:bodyPr/>
        <a:lstStyle/>
        <a:p>
          <a:endParaRPr lang="en-CA" sz="1100"/>
        </a:p>
      </dgm:t>
    </dgm:pt>
    <dgm:pt modelId="{1EBCFA5F-9E49-4AB7-A3D6-9D6319D574A8}" type="sibTrans" cxnId="{A8E15CB7-EADF-415F-AFB5-83FC3C17F6C4}">
      <dgm:prSet/>
      <dgm:spPr/>
      <dgm:t>
        <a:bodyPr/>
        <a:lstStyle/>
        <a:p>
          <a:endParaRPr lang="en-CA" sz="1100"/>
        </a:p>
      </dgm:t>
    </dgm:pt>
    <dgm:pt modelId="{4E3C43DB-D540-443E-A367-818B17EE985D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Publish at least one relevant article annually for next 3 years</a:t>
          </a:r>
        </a:p>
      </dgm:t>
    </dgm:pt>
    <dgm:pt modelId="{192F47D1-5AD7-42C2-A01D-F7A08E579259}" type="parTrans" cxnId="{A1FEA0E3-C1D8-4B5A-ABE0-6650AD83C222}">
      <dgm:prSet/>
      <dgm:spPr/>
      <dgm:t>
        <a:bodyPr/>
        <a:lstStyle/>
        <a:p>
          <a:endParaRPr lang="en-CA" sz="1100"/>
        </a:p>
      </dgm:t>
    </dgm:pt>
    <dgm:pt modelId="{47FC9D65-13ED-4B77-9D3F-8434AC5A579B}" type="sibTrans" cxnId="{A1FEA0E3-C1D8-4B5A-ABE0-6650AD83C222}">
      <dgm:prSet/>
      <dgm:spPr/>
      <dgm:t>
        <a:bodyPr/>
        <a:lstStyle/>
        <a:p>
          <a:endParaRPr lang="en-CA" sz="1100"/>
        </a:p>
      </dgm:t>
    </dgm:pt>
    <dgm:pt modelId="{2520583C-8E4D-42A6-BBDB-25583DE1F6F6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Advertise cultural sensitivity training and related CSMLS products (2 years)</a:t>
          </a:r>
        </a:p>
      </dgm:t>
    </dgm:pt>
    <dgm:pt modelId="{C9CD2099-FCAB-488F-B780-300F99D291DE}" type="parTrans" cxnId="{8B1F74C4-64AB-4827-9BB0-367AD405276F}">
      <dgm:prSet/>
      <dgm:spPr/>
      <dgm:t>
        <a:bodyPr/>
        <a:lstStyle/>
        <a:p>
          <a:endParaRPr lang="en-CA" sz="1100"/>
        </a:p>
      </dgm:t>
    </dgm:pt>
    <dgm:pt modelId="{784886B1-FD89-457B-8418-8B8C24DC96BF}" type="sibTrans" cxnId="{8B1F74C4-64AB-4827-9BB0-367AD405276F}">
      <dgm:prSet/>
      <dgm:spPr/>
      <dgm:t>
        <a:bodyPr/>
        <a:lstStyle/>
        <a:p>
          <a:endParaRPr lang="en-CA" sz="1100"/>
        </a:p>
      </dgm:t>
    </dgm:pt>
    <dgm:pt modelId="{FFC5D3FF-688E-4640-851A-729939BD3E52}">
      <dgm:prSet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Inclusion of relevant news articles that support advocacy (ongoing)</a:t>
          </a:r>
        </a:p>
      </dgm:t>
    </dgm:pt>
    <dgm:pt modelId="{54C96F6B-0DF9-4C2C-9D08-4BF63AE13E42}" type="parTrans" cxnId="{A8F49B07-6D0C-4588-9782-7373DD3F412A}">
      <dgm:prSet/>
      <dgm:spPr/>
      <dgm:t>
        <a:bodyPr/>
        <a:lstStyle/>
        <a:p>
          <a:endParaRPr lang="en-CA" sz="1100"/>
        </a:p>
      </dgm:t>
    </dgm:pt>
    <dgm:pt modelId="{9724287C-E578-4ED6-AF8A-EFF7A51F8F4B}" type="sibTrans" cxnId="{A8F49B07-6D0C-4588-9782-7373DD3F412A}">
      <dgm:prSet/>
      <dgm:spPr/>
      <dgm:t>
        <a:bodyPr/>
        <a:lstStyle/>
        <a:p>
          <a:endParaRPr lang="en-CA" sz="1100"/>
        </a:p>
      </dgm:t>
    </dgm:pt>
    <dgm:pt modelId="{8F152ECA-C20C-4135-9BBA-7845F9569C2C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CSMLS </a:t>
          </a:r>
        </a:p>
        <a:p>
          <a:r>
            <a:rPr lang="en-CA" sz="1100">
              <a:solidFill>
                <a:sysClr val="windowText" lastClr="000000"/>
              </a:solidFill>
            </a:rPr>
            <a:t>Knowledge</a:t>
          </a:r>
          <a:endParaRPr lang="en-CA" sz="1100"/>
        </a:p>
      </dgm:t>
    </dgm:pt>
    <dgm:pt modelId="{E76E22E9-F280-407F-8BE4-2C2F1C6663F1}" type="parTrans" cxnId="{D8C95013-7409-4B5A-867D-2C4AFCE0B715}">
      <dgm:prSet/>
      <dgm:spPr/>
      <dgm:t>
        <a:bodyPr/>
        <a:lstStyle/>
        <a:p>
          <a:endParaRPr lang="en-CA" sz="1100"/>
        </a:p>
      </dgm:t>
    </dgm:pt>
    <dgm:pt modelId="{6727C7E8-AFBB-48A6-89C8-1025C04198E3}" type="sibTrans" cxnId="{D8C95013-7409-4B5A-867D-2C4AFCE0B715}">
      <dgm:prSet/>
      <dgm:spPr/>
      <dgm:t>
        <a:bodyPr/>
        <a:lstStyle/>
        <a:p>
          <a:endParaRPr lang="en-CA" sz="1100"/>
        </a:p>
      </dgm:t>
    </dgm:pt>
    <dgm:pt modelId="{5CFB5C10-531F-4113-B859-86A4EA2B998A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Produce a land recognition and dedication service for the CSMLS building to celebrate the territory (2019-20)</a:t>
          </a:r>
        </a:p>
      </dgm:t>
    </dgm:pt>
    <dgm:pt modelId="{9E35CB08-6E39-4EA4-91DB-54BB22734967}" type="parTrans" cxnId="{65652929-5A86-4C79-B0AC-5CF192EDD0DB}">
      <dgm:prSet/>
      <dgm:spPr/>
      <dgm:t>
        <a:bodyPr/>
        <a:lstStyle/>
        <a:p>
          <a:endParaRPr lang="en-CA" sz="1100"/>
        </a:p>
      </dgm:t>
    </dgm:pt>
    <dgm:pt modelId="{2BF40A6D-439A-424F-960A-E261FA430A99}" type="sibTrans" cxnId="{65652929-5A86-4C79-B0AC-5CF192EDD0DB}">
      <dgm:prSet/>
      <dgm:spPr/>
      <dgm:t>
        <a:bodyPr/>
        <a:lstStyle/>
        <a:p>
          <a:endParaRPr lang="en-CA" sz="1100"/>
        </a:p>
      </dgm:t>
    </dgm:pt>
    <dgm:pt modelId="{3BCC04FC-FFAC-49D4-A257-42A2767AC264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Provide an overview to staff of the project plan in a Lunch and Learning setting (June 2019)</a:t>
          </a:r>
        </a:p>
      </dgm:t>
    </dgm:pt>
    <dgm:pt modelId="{04B10D9E-0FEE-46F5-890A-D228E07D0F50}" type="parTrans" cxnId="{25808860-0A28-421B-9290-676E7A19B782}">
      <dgm:prSet/>
      <dgm:spPr/>
      <dgm:t>
        <a:bodyPr/>
        <a:lstStyle/>
        <a:p>
          <a:endParaRPr lang="en-CA" sz="1100"/>
        </a:p>
      </dgm:t>
    </dgm:pt>
    <dgm:pt modelId="{E2440DE7-980D-4CCD-A67E-760F8C6805D3}" type="sibTrans" cxnId="{25808860-0A28-421B-9290-676E7A19B782}">
      <dgm:prSet/>
      <dgm:spPr/>
      <dgm:t>
        <a:bodyPr/>
        <a:lstStyle/>
        <a:p>
          <a:endParaRPr lang="en-CA" sz="1100"/>
        </a:p>
      </dgm:t>
    </dgm:pt>
    <dgm:pt modelId="{68E5A22A-579E-4FEB-91BA-38177ED55ADB}">
      <dgm:prSet phldrT="[Text]" custT="1"/>
      <dgm:spPr/>
      <dgm:t>
        <a:bodyPr/>
        <a:lstStyle/>
        <a:p>
          <a:r>
            <a:rPr lang="en-CA" sz="1100">
              <a:solidFill>
                <a:sysClr val="windowText" lastClr="000000"/>
              </a:solidFill>
            </a:rPr>
            <a:t>New projects considered case by case</a:t>
          </a:r>
          <a:endParaRPr lang="en-CA" sz="1100">
            <a:solidFill>
              <a:schemeClr val="accent6">
                <a:lumMod val="50000"/>
              </a:schemeClr>
            </a:solidFill>
          </a:endParaRPr>
        </a:p>
      </dgm:t>
    </dgm:pt>
    <dgm:pt modelId="{EBAFDC77-2A1C-4053-B47B-7C5DCFCD5E7A}" type="parTrans" cxnId="{A5510D79-0B34-410E-9F48-78F68AD9CA59}">
      <dgm:prSet/>
      <dgm:spPr/>
      <dgm:t>
        <a:bodyPr/>
        <a:lstStyle/>
        <a:p>
          <a:endParaRPr lang="en-CA"/>
        </a:p>
      </dgm:t>
    </dgm:pt>
    <dgm:pt modelId="{1E324311-8EAD-4CDE-A1F4-647F45ECD08E}" type="sibTrans" cxnId="{A5510D79-0B34-410E-9F48-78F68AD9CA59}">
      <dgm:prSet/>
      <dgm:spPr/>
      <dgm:t>
        <a:bodyPr/>
        <a:lstStyle/>
        <a:p>
          <a:endParaRPr lang="en-CA"/>
        </a:p>
      </dgm:t>
    </dgm:pt>
    <dgm:pt modelId="{7BE2219E-09D6-4352-AD72-E719FC99EEC6}">
      <dgm:prSet phldrT="[Text]" custT="1"/>
      <dgm:spPr/>
      <dgm:t>
        <a:bodyPr/>
        <a:lstStyle/>
        <a:p>
          <a:r>
            <a:rPr lang="en-CA" sz="1100">
              <a:solidFill>
                <a:schemeClr val="accent6">
                  <a:lumMod val="50000"/>
                </a:schemeClr>
              </a:solidFill>
            </a:rPr>
            <a:t>Land acknowledgements</a:t>
          </a:r>
        </a:p>
      </dgm:t>
    </dgm:pt>
    <dgm:pt modelId="{B5308B86-4B19-4FE5-83F1-430FD557DF73}" type="parTrans" cxnId="{1F4128F7-70BD-4503-8F2A-797472B40108}">
      <dgm:prSet/>
      <dgm:spPr/>
      <dgm:t>
        <a:bodyPr/>
        <a:lstStyle/>
        <a:p>
          <a:endParaRPr lang="en-CA"/>
        </a:p>
      </dgm:t>
    </dgm:pt>
    <dgm:pt modelId="{F378D8A1-A375-4357-87F5-CA7C7070A941}" type="sibTrans" cxnId="{1F4128F7-70BD-4503-8F2A-797472B40108}">
      <dgm:prSet/>
      <dgm:spPr/>
      <dgm:t>
        <a:bodyPr/>
        <a:lstStyle/>
        <a:p>
          <a:endParaRPr lang="en-CA"/>
        </a:p>
      </dgm:t>
    </dgm:pt>
    <dgm:pt modelId="{200B1072-DBCB-4AC3-B78B-69DE7B4F0937}">
      <dgm:prSet phldrT="[Text]" custT="1"/>
      <dgm:spPr/>
      <dgm:t>
        <a:bodyPr/>
        <a:lstStyle/>
        <a:p>
          <a:r>
            <a:rPr lang="en-CA" sz="1100" i="1">
              <a:solidFill>
                <a:schemeClr val="accent4">
                  <a:lumMod val="50000"/>
                </a:schemeClr>
              </a:solidFill>
            </a:rPr>
            <a:t>(*where funds allow</a:t>
          </a:r>
          <a:r>
            <a:rPr lang="en-CA" sz="1100">
              <a:solidFill>
                <a:schemeClr val="accent4">
                  <a:lumMod val="50000"/>
                </a:schemeClr>
              </a:solidFill>
            </a:rPr>
            <a:t>)</a:t>
          </a:r>
        </a:p>
      </dgm:t>
    </dgm:pt>
    <dgm:pt modelId="{766FE3D0-4C9E-4A5A-8B95-872EB40C7A27}" type="parTrans" cxnId="{B0DDFBC8-5B56-42F6-A326-663FD2DE30CB}">
      <dgm:prSet/>
      <dgm:spPr/>
      <dgm:t>
        <a:bodyPr/>
        <a:lstStyle/>
        <a:p>
          <a:endParaRPr lang="en-CA"/>
        </a:p>
      </dgm:t>
    </dgm:pt>
    <dgm:pt modelId="{F1B73504-8E17-4F2C-9881-230AE524998D}" type="sibTrans" cxnId="{B0DDFBC8-5B56-42F6-A326-663FD2DE30CB}">
      <dgm:prSet/>
      <dgm:spPr/>
      <dgm:t>
        <a:bodyPr/>
        <a:lstStyle/>
        <a:p>
          <a:endParaRPr lang="en-CA"/>
        </a:p>
      </dgm:t>
    </dgm:pt>
    <dgm:pt modelId="{E19BB05E-D308-4DE6-8FC4-D76962F2EBC3}">
      <dgm:prSet phldrT="[Text]" custT="1"/>
      <dgm:spPr/>
      <dgm:t>
        <a:bodyPr/>
        <a:lstStyle/>
        <a:p>
          <a:r>
            <a:rPr lang="en-CA" sz="1100">
              <a:solidFill>
                <a:schemeClr val="accent4">
                  <a:lumMod val="50000"/>
                </a:schemeClr>
              </a:solidFill>
            </a:rPr>
            <a:t>Staff education piece required</a:t>
          </a:r>
        </a:p>
      </dgm:t>
    </dgm:pt>
    <dgm:pt modelId="{3E9D22D4-E7A3-4AFB-88E9-91495FA42499}" type="parTrans" cxnId="{11F74943-D7E5-4DDB-BB96-7D40A5356AA3}">
      <dgm:prSet/>
      <dgm:spPr/>
      <dgm:t>
        <a:bodyPr/>
        <a:lstStyle/>
        <a:p>
          <a:endParaRPr lang="en-CA"/>
        </a:p>
      </dgm:t>
    </dgm:pt>
    <dgm:pt modelId="{5C273178-BA63-4589-AF91-48520FA2403A}" type="sibTrans" cxnId="{11F74943-D7E5-4DDB-BB96-7D40A5356AA3}">
      <dgm:prSet/>
      <dgm:spPr/>
      <dgm:t>
        <a:bodyPr/>
        <a:lstStyle/>
        <a:p>
          <a:endParaRPr lang="en-CA"/>
        </a:p>
      </dgm:t>
    </dgm:pt>
    <dgm:pt modelId="{124E27F2-51C7-4399-8C9E-57FE22AF7468}" type="pres">
      <dgm:prSet presAssocID="{3695D38A-C149-4642-A693-077BE3A56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934D13-7EE4-4302-A521-67F8FB82937D}" type="pres">
      <dgm:prSet presAssocID="{3E2B9BFE-D254-41C5-8C82-85526CF72D8A}" presName="root" presStyleCnt="0"/>
      <dgm:spPr/>
    </dgm:pt>
    <dgm:pt modelId="{B8A9F28E-6DA8-4451-BA13-2D40CFECA3FD}" type="pres">
      <dgm:prSet presAssocID="{3E2B9BFE-D254-41C5-8C82-85526CF72D8A}" presName="rootComposite" presStyleCnt="0"/>
      <dgm:spPr/>
    </dgm:pt>
    <dgm:pt modelId="{95F543DF-76DD-4D0E-9242-E12BEA834058}" type="pres">
      <dgm:prSet presAssocID="{3E2B9BFE-D254-41C5-8C82-85526CF72D8A}" presName="rootText" presStyleLbl="node1" presStyleIdx="0" presStyleCnt="5" custScaleY="68748"/>
      <dgm:spPr/>
    </dgm:pt>
    <dgm:pt modelId="{A9F74282-6529-475B-9180-670414998CA2}" type="pres">
      <dgm:prSet presAssocID="{3E2B9BFE-D254-41C5-8C82-85526CF72D8A}" presName="rootConnector" presStyleLbl="node1" presStyleIdx="0" presStyleCnt="5"/>
      <dgm:spPr/>
    </dgm:pt>
    <dgm:pt modelId="{150BB150-F6A2-443D-9464-101CD78570B9}" type="pres">
      <dgm:prSet presAssocID="{3E2B9BFE-D254-41C5-8C82-85526CF72D8A}" presName="childShape" presStyleCnt="0"/>
      <dgm:spPr/>
    </dgm:pt>
    <dgm:pt modelId="{74778FB8-5724-463A-84D2-EC73975667DF}" type="pres">
      <dgm:prSet presAssocID="{D25DC0A7-AA4E-4A75-B73E-F8F3A572B48F}" presName="Name13" presStyleLbl="parChTrans1D2" presStyleIdx="0" presStyleCnt="18"/>
      <dgm:spPr/>
    </dgm:pt>
    <dgm:pt modelId="{AD6C4193-A993-4EA1-B551-AE573881E943}" type="pres">
      <dgm:prSet presAssocID="{9FDB398D-AE1C-491E-8CD2-88F67D471588}" presName="childText" presStyleLbl="bgAcc1" presStyleIdx="0" presStyleCnt="18" custScaleX="166553" custScaleY="204919">
        <dgm:presLayoutVars>
          <dgm:bulletEnabled val="1"/>
        </dgm:presLayoutVars>
      </dgm:prSet>
      <dgm:spPr/>
    </dgm:pt>
    <dgm:pt modelId="{A0B8B153-46C9-42EE-8952-96A27E37AA2A}" type="pres">
      <dgm:prSet presAssocID="{0F7AA2AC-B9E2-47F9-9991-49A691296EA1}" presName="Name13" presStyleLbl="parChTrans1D2" presStyleIdx="1" presStyleCnt="18"/>
      <dgm:spPr/>
    </dgm:pt>
    <dgm:pt modelId="{9A714989-9CDF-4268-83FF-4ABF33CFE6F7}" type="pres">
      <dgm:prSet presAssocID="{29563394-8703-4464-9B9E-E4A762E6584E}" presName="childText" presStyleLbl="bgAcc1" presStyleIdx="1" presStyleCnt="18" custScaleX="166553" custScaleY="151414">
        <dgm:presLayoutVars>
          <dgm:bulletEnabled val="1"/>
        </dgm:presLayoutVars>
      </dgm:prSet>
      <dgm:spPr/>
    </dgm:pt>
    <dgm:pt modelId="{FAC768C2-AB3C-4558-AA69-80F827945D4A}" type="pres">
      <dgm:prSet presAssocID="{A4153101-6652-421F-9162-64A2D01051ED}" presName="Name13" presStyleLbl="parChTrans1D2" presStyleIdx="2" presStyleCnt="18"/>
      <dgm:spPr/>
    </dgm:pt>
    <dgm:pt modelId="{0AE49EAD-727B-4518-B002-7720F67EF989}" type="pres">
      <dgm:prSet presAssocID="{8CD7E5B5-E246-4A4C-8686-361092384722}" presName="childText" presStyleLbl="bgAcc1" presStyleIdx="2" presStyleCnt="18" custScaleX="166553" custScaleY="141695">
        <dgm:presLayoutVars>
          <dgm:bulletEnabled val="1"/>
        </dgm:presLayoutVars>
      </dgm:prSet>
      <dgm:spPr/>
    </dgm:pt>
    <dgm:pt modelId="{9ACBA5CE-9BAD-4A9F-A339-7C8125507AB8}" type="pres">
      <dgm:prSet presAssocID="{35B15AD9-5871-4834-92F3-B1F151AB551F}" presName="Name13" presStyleLbl="parChTrans1D2" presStyleIdx="3" presStyleCnt="18"/>
      <dgm:spPr/>
    </dgm:pt>
    <dgm:pt modelId="{D0BBBC54-8648-4D64-AA9E-7BEBFEF465E2}" type="pres">
      <dgm:prSet presAssocID="{44B0BBA3-EBFC-4C77-8591-C157464B3EAB}" presName="childText" presStyleLbl="bgAcc1" presStyleIdx="3" presStyleCnt="18" custScaleX="166553" custScaleY="183517">
        <dgm:presLayoutVars>
          <dgm:bulletEnabled val="1"/>
        </dgm:presLayoutVars>
      </dgm:prSet>
      <dgm:spPr/>
    </dgm:pt>
    <dgm:pt modelId="{77FDF262-3592-41AE-8C06-BC4B842F4F54}" type="pres">
      <dgm:prSet presAssocID="{59E0B679-D016-4B95-A05B-0CFA58E4C8FF}" presName="root" presStyleCnt="0"/>
      <dgm:spPr/>
    </dgm:pt>
    <dgm:pt modelId="{A8CC833F-8843-40DF-BDAF-9DBB365C1FFA}" type="pres">
      <dgm:prSet presAssocID="{59E0B679-D016-4B95-A05B-0CFA58E4C8FF}" presName="rootComposite" presStyleCnt="0"/>
      <dgm:spPr/>
    </dgm:pt>
    <dgm:pt modelId="{F15EE7AE-E568-4DA9-B8ED-93A0DD26C85F}" type="pres">
      <dgm:prSet presAssocID="{59E0B679-D016-4B95-A05B-0CFA58E4C8FF}" presName="rootText" presStyleLbl="node1" presStyleIdx="1" presStyleCnt="5" custScaleY="68748"/>
      <dgm:spPr/>
    </dgm:pt>
    <dgm:pt modelId="{A3884AE5-13D0-4E84-B851-1DD250B7C83C}" type="pres">
      <dgm:prSet presAssocID="{59E0B679-D016-4B95-A05B-0CFA58E4C8FF}" presName="rootConnector" presStyleLbl="node1" presStyleIdx="1" presStyleCnt="5"/>
      <dgm:spPr/>
    </dgm:pt>
    <dgm:pt modelId="{11BC9352-85CE-44A0-8623-7E98D0CC695B}" type="pres">
      <dgm:prSet presAssocID="{59E0B679-D016-4B95-A05B-0CFA58E4C8FF}" presName="childShape" presStyleCnt="0"/>
      <dgm:spPr/>
    </dgm:pt>
    <dgm:pt modelId="{B512B7CD-1E57-4345-B02C-28479F403E47}" type="pres">
      <dgm:prSet presAssocID="{A0706EBE-C0EC-4A07-A042-56B4AA8A3403}" presName="Name13" presStyleLbl="parChTrans1D2" presStyleIdx="4" presStyleCnt="18"/>
      <dgm:spPr/>
    </dgm:pt>
    <dgm:pt modelId="{0503A509-523D-463E-96C9-A6FD591BA825}" type="pres">
      <dgm:prSet presAssocID="{B515FF08-AC77-45AD-90D4-77EB9FA9A759}" presName="childText" presStyleLbl="bgAcc1" presStyleIdx="4" presStyleCnt="18" custScaleX="218429" custScaleY="297510">
        <dgm:presLayoutVars>
          <dgm:bulletEnabled val="1"/>
        </dgm:presLayoutVars>
      </dgm:prSet>
      <dgm:spPr/>
    </dgm:pt>
    <dgm:pt modelId="{C3C5A3E6-5845-40C3-A174-07C68C0D2D2E}" type="pres">
      <dgm:prSet presAssocID="{823C98AE-DD2E-46DB-8480-268DC9DAD38E}" presName="Name13" presStyleLbl="parChTrans1D2" presStyleIdx="5" presStyleCnt="18"/>
      <dgm:spPr/>
    </dgm:pt>
    <dgm:pt modelId="{C127928C-1B80-47B0-9510-C98EB89B592F}" type="pres">
      <dgm:prSet presAssocID="{62106E8F-0415-48DD-9341-4B7421DA4B0D}" presName="childText" presStyleLbl="bgAcc1" presStyleIdx="5" presStyleCnt="18" custScaleX="216162" custScaleY="216845">
        <dgm:presLayoutVars>
          <dgm:bulletEnabled val="1"/>
        </dgm:presLayoutVars>
      </dgm:prSet>
      <dgm:spPr/>
    </dgm:pt>
    <dgm:pt modelId="{DE912CCC-B5D0-40AC-B189-C3C7FD3D074F}" type="pres">
      <dgm:prSet presAssocID="{C3947A88-79AA-4946-99FF-3BA22AAF1BB0}" presName="Name13" presStyleLbl="parChTrans1D2" presStyleIdx="6" presStyleCnt="18"/>
      <dgm:spPr/>
    </dgm:pt>
    <dgm:pt modelId="{9D74AE24-563B-4D17-8A44-19264B67483C}" type="pres">
      <dgm:prSet presAssocID="{FE483A87-0AEF-4F3F-8F18-54D5EFE388D0}" presName="childText" presStyleLbl="bgAcc1" presStyleIdx="6" presStyleCnt="18" custScaleX="216162" custScaleY="66590">
        <dgm:presLayoutVars>
          <dgm:bulletEnabled val="1"/>
        </dgm:presLayoutVars>
      </dgm:prSet>
      <dgm:spPr/>
    </dgm:pt>
    <dgm:pt modelId="{6A486F99-AE87-487C-AD17-190C8C1E065F}" type="pres">
      <dgm:prSet presAssocID="{61D192D1-9DF1-4BE2-B9B2-D80D55A92054}" presName="Name13" presStyleLbl="parChTrans1D2" presStyleIdx="7" presStyleCnt="18"/>
      <dgm:spPr/>
    </dgm:pt>
    <dgm:pt modelId="{55763805-914D-4207-AEDF-B7EBC9B79E49}" type="pres">
      <dgm:prSet presAssocID="{C51B7549-BEB0-4E34-BDC2-86CA0FC65974}" presName="childText" presStyleLbl="bgAcc1" presStyleIdx="7" presStyleCnt="18" custScaleX="216162" custScaleY="99793">
        <dgm:presLayoutVars>
          <dgm:bulletEnabled val="1"/>
        </dgm:presLayoutVars>
      </dgm:prSet>
      <dgm:spPr/>
    </dgm:pt>
    <dgm:pt modelId="{5849A47F-B91A-48CD-8FF8-7793B2829633}" type="pres">
      <dgm:prSet presAssocID="{505161D8-6086-4C14-9999-DEAB5669B7C6}" presName="root" presStyleCnt="0"/>
      <dgm:spPr/>
    </dgm:pt>
    <dgm:pt modelId="{62764CD3-78B5-467D-AC0D-87E7E91FB5CA}" type="pres">
      <dgm:prSet presAssocID="{505161D8-6086-4C14-9999-DEAB5669B7C6}" presName="rootComposite" presStyleCnt="0"/>
      <dgm:spPr/>
    </dgm:pt>
    <dgm:pt modelId="{849AF150-5B98-47AB-90E0-24670D79F4E4}" type="pres">
      <dgm:prSet presAssocID="{505161D8-6086-4C14-9999-DEAB5669B7C6}" presName="rootText" presStyleLbl="node1" presStyleIdx="2" presStyleCnt="5" custScaleY="68748"/>
      <dgm:spPr/>
    </dgm:pt>
    <dgm:pt modelId="{EF33C5AF-422B-4886-AE7F-071B472ED2F5}" type="pres">
      <dgm:prSet presAssocID="{505161D8-6086-4C14-9999-DEAB5669B7C6}" presName="rootConnector" presStyleLbl="node1" presStyleIdx="2" presStyleCnt="5"/>
      <dgm:spPr/>
    </dgm:pt>
    <dgm:pt modelId="{301BEC2B-08DD-4AC9-BBBF-927AAFAEFB64}" type="pres">
      <dgm:prSet presAssocID="{505161D8-6086-4C14-9999-DEAB5669B7C6}" presName="childShape" presStyleCnt="0"/>
      <dgm:spPr/>
    </dgm:pt>
    <dgm:pt modelId="{5AA81C9D-65D2-447B-B957-01C5050A3FB0}" type="pres">
      <dgm:prSet presAssocID="{84934F80-2E99-4AE3-832D-476CBBD41443}" presName="Name13" presStyleLbl="parChTrans1D2" presStyleIdx="8" presStyleCnt="18"/>
      <dgm:spPr/>
    </dgm:pt>
    <dgm:pt modelId="{8398CA1E-19C2-4BFC-BEC0-7B18CF62789D}" type="pres">
      <dgm:prSet presAssocID="{F475A46A-5101-45EB-B776-F19D51CA49F0}" presName="childText" presStyleLbl="bgAcc1" presStyleIdx="8" presStyleCnt="18" custScaleX="151899" custScaleY="369906">
        <dgm:presLayoutVars>
          <dgm:bulletEnabled val="1"/>
        </dgm:presLayoutVars>
      </dgm:prSet>
      <dgm:spPr/>
    </dgm:pt>
    <dgm:pt modelId="{6088D6C4-A77F-42BB-9701-72BAFC3FA40F}" type="pres">
      <dgm:prSet presAssocID="{B1C81DB9-7212-408D-AE2F-7A3DF0E2A68D}" presName="Name13" presStyleLbl="parChTrans1D2" presStyleIdx="9" presStyleCnt="18"/>
      <dgm:spPr/>
    </dgm:pt>
    <dgm:pt modelId="{13D99C29-976E-4D5F-AA1B-9614BF4A2BFC}" type="pres">
      <dgm:prSet presAssocID="{5940D425-B9AC-4DE9-9217-36F2457ADB3D}" presName="childText" presStyleLbl="bgAcc1" presStyleIdx="9" presStyleCnt="18" custScaleX="151899" custScaleY="246616">
        <dgm:presLayoutVars>
          <dgm:bulletEnabled val="1"/>
        </dgm:presLayoutVars>
      </dgm:prSet>
      <dgm:spPr/>
    </dgm:pt>
    <dgm:pt modelId="{A7AADC1E-913E-4078-A1F5-E33B2E94F46C}" type="pres">
      <dgm:prSet presAssocID="{D6BA6A76-FFAD-488B-A955-FD7851DDAA84}" presName="root" presStyleCnt="0"/>
      <dgm:spPr/>
    </dgm:pt>
    <dgm:pt modelId="{054ACE27-5342-4DF4-8FD5-7FBC45E70AC8}" type="pres">
      <dgm:prSet presAssocID="{D6BA6A76-FFAD-488B-A955-FD7851DDAA84}" presName="rootComposite" presStyleCnt="0"/>
      <dgm:spPr/>
    </dgm:pt>
    <dgm:pt modelId="{33962A79-717E-4DE2-8B2B-F16AB2EB6D47}" type="pres">
      <dgm:prSet presAssocID="{D6BA6A76-FFAD-488B-A955-FD7851DDAA84}" presName="rootText" presStyleLbl="node1" presStyleIdx="3" presStyleCnt="5" custScaleY="68004"/>
      <dgm:spPr/>
    </dgm:pt>
    <dgm:pt modelId="{8D56013F-E364-4B05-9088-7B8E3C5BB867}" type="pres">
      <dgm:prSet presAssocID="{D6BA6A76-FFAD-488B-A955-FD7851DDAA84}" presName="rootConnector" presStyleLbl="node1" presStyleIdx="3" presStyleCnt="5"/>
      <dgm:spPr/>
    </dgm:pt>
    <dgm:pt modelId="{96F59A7D-56BA-4242-B2C1-251A0B43BF2D}" type="pres">
      <dgm:prSet presAssocID="{D6BA6A76-FFAD-488B-A955-FD7851DDAA84}" presName="childShape" presStyleCnt="0"/>
      <dgm:spPr/>
    </dgm:pt>
    <dgm:pt modelId="{68D4027F-08C4-4EAA-A720-34AF4FB07445}" type="pres">
      <dgm:prSet presAssocID="{79A1EA3A-9DD5-4AE0-93C2-C0E93D830752}" presName="Name13" presStyleLbl="parChTrans1D2" presStyleIdx="10" presStyleCnt="18"/>
      <dgm:spPr/>
    </dgm:pt>
    <dgm:pt modelId="{2BFAE405-FB28-496C-9771-4D9474E35060}" type="pres">
      <dgm:prSet presAssocID="{EECDA0EC-030D-488F-8534-0C5504075EF3}" presName="childText" presStyleLbl="bgAcc1" presStyleIdx="10" presStyleCnt="18" custScaleX="253257" custScaleY="166917">
        <dgm:presLayoutVars>
          <dgm:bulletEnabled val="1"/>
        </dgm:presLayoutVars>
      </dgm:prSet>
      <dgm:spPr/>
    </dgm:pt>
    <dgm:pt modelId="{54DF1D1A-C635-4824-86B2-56FE8D43B29A}" type="pres">
      <dgm:prSet presAssocID="{A2D8C9C6-FD4D-4AE9-B8B5-132379E5A626}" presName="Name13" presStyleLbl="parChTrans1D2" presStyleIdx="11" presStyleCnt="18"/>
      <dgm:spPr/>
    </dgm:pt>
    <dgm:pt modelId="{233902FC-B0C8-482D-8334-1E9B1C76F46B}" type="pres">
      <dgm:prSet presAssocID="{AF80C1D7-055D-4608-810F-8856389008BC}" presName="childText" presStyleLbl="bgAcc1" presStyleIdx="11" presStyleCnt="18" custScaleX="253257" custScaleY="218328">
        <dgm:presLayoutVars>
          <dgm:bulletEnabled val="1"/>
        </dgm:presLayoutVars>
      </dgm:prSet>
      <dgm:spPr/>
    </dgm:pt>
    <dgm:pt modelId="{0B8387DA-762A-41F1-B250-D386461C57FA}" type="pres">
      <dgm:prSet presAssocID="{35455665-3BA3-48CA-8BBB-1A4F94227EF6}" presName="Name13" presStyleLbl="parChTrans1D2" presStyleIdx="12" presStyleCnt="18"/>
      <dgm:spPr/>
    </dgm:pt>
    <dgm:pt modelId="{1F71CC49-F9F2-42F2-9B95-E10B1DB0BEA3}" type="pres">
      <dgm:prSet presAssocID="{E30D87B2-6835-440A-98F7-EE4FBFF30343}" presName="childText" presStyleLbl="bgAcc1" presStyleIdx="12" presStyleCnt="18" custScaleX="233681" custScaleY="130294">
        <dgm:presLayoutVars>
          <dgm:bulletEnabled val="1"/>
        </dgm:presLayoutVars>
      </dgm:prSet>
      <dgm:spPr/>
    </dgm:pt>
    <dgm:pt modelId="{D81E2261-F804-474B-90B4-50A924731D4F}" type="pres">
      <dgm:prSet presAssocID="{24D9955B-608A-45C3-B4C3-F459D6B5CF15}" presName="Name13" presStyleLbl="parChTrans1D2" presStyleIdx="13" presStyleCnt="18"/>
      <dgm:spPr/>
    </dgm:pt>
    <dgm:pt modelId="{1A20A2C2-2437-4477-8747-A47AA41983E5}" type="pres">
      <dgm:prSet presAssocID="{259A74AD-0C9A-4FC7-AB69-163D6B398B4F}" presName="childText" presStyleLbl="bgAcc1" presStyleIdx="13" presStyleCnt="18" custScaleX="253257" custScaleY="162552">
        <dgm:presLayoutVars>
          <dgm:bulletEnabled val="1"/>
        </dgm:presLayoutVars>
      </dgm:prSet>
      <dgm:spPr/>
    </dgm:pt>
    <dgm:pt modelId="{86674A7D-0A1E-46AF-A09C-0B2095E22498}" type="pres">
      <dgm:prSet presAssocID="{3356A21A-8540-488D-BCB0-2541A3E3BE3C}" presName="Name13" presStyleLbl="parChTrans1D2" presStyleIdx="14" presStyleCnt="18"/>
      <dgm:spPr/>
    </dgm:pt>
    <dgm:pt modelId="{45ED3E7B-877D-412A-955A-C2AB7208178E}" type="pres">
      <dgm:prSet presAssocID="{F9EA16DE-969F-45D1-9C80-7663BD6AD2DE}" presName="childText" presStyleLbl="bgAcc1" presStyleIdx="14" presStyleCnt="18" custScaleX="429675" custScaleY="98708">
        <dgm:presLayoutVars>
          <dgm:bulletEnabled val="1"/>
        </dgm:presLayoutVars>
      </dgm:prSet>
      <dgm:spPr/>
    </dgm:pt>
    <dgm:pt modelId="{258AFD50-6263-4611-846D-4F2A7EF33D7E}" type="pres">
      <dgm:prSet presAssocID="{8F152ECA-C20C-4135-9BBA-7845F9569C2C}" presName="root" presStyleCnt="0"/>
      <dgm:spPr/>
    </dgm:pt>
    <dgm:pt modelId="{7880D328-5C3C-4570-B5F8-FDB918AA7EB8}" type="pres">
      <dgm:prSet presAssocID="{8F152ECA-C20C-4135-9BBA-7845F9569C2C}" presName="rootComposite" presStyleCnt="0"/>
      <dgm:spPr/>
    </dgm:pt>
    <dgm:pt modelId="{721EF778-5DE5-47EE-906F-E3254397D864}" type="pres">
      <dgm:prSet presAssocID="{8F152ECA-C20C-4135-9BBA-7845F9569C2C}" presName="rootText" presStyleLbl="node1" presStyleIdx="4" presStyleCnt="5" custScaleY="68004"/>
      <dgm:spPr/>
    </dgm:pt>
    <dgm:pt modelId="{1A67865B-F5C0-4CD8-A933-50EF1D68F9A0}" type="pres">
      <dgm:prSet presAssocID="{8F152ECA-C20C-4135-9BBA-7845F9569C2C}" presName="rootConnector" presStyleLbl="node1" presStyleIdx="4" presStyleCnt="5"/>
      <dgm:spPr/>
    </dgm:pt>
    <dgm:pt modelId="{D61DA59D-6FB3-4942-9B6A-E3502DF5E35D}" type="pres">
      <dgm:prSet presAssocID="{8F152ECA-C20C-4135-9BBA-7845F9569C2C}" presName="childShape" presStyleCnt="0"/>
      <dgm:spPr/>
    </dgm:pt>
    <dgm:pt modelId="{6809907B-7458-4CB4-AA13-29C437F3D3D8}" type="pres">
      <dgm:prSet presAssocID="{2AEBBB72-AB02-46DC-AA7F-0F3E7857E77B}" presName="Name13" presStyleLbl="parChTrans1D2" presStyleIdx="15" presStyleCnt="18"/>
      <dgm:spPr/>
    </dgm:pt>
    <dgm:pt modelId="{50A11A69-392B-4621-86F8-1DF357D49676}" type="pres">
      <dgm:prSet presAssocID="{9D66A33C-4FBA-47DE-A6AC-084BFC4BD516}" presName="childText" presStyleLbl="bgAcc1" presStyleIdx="15" presStyleCnt="18" custScaleX="216162" custScaleY="236386">
        <dgm:presLayoutVars>
          <dgm:bulletEnabled val="1"/>
        </dgm:presLayoutVars>
      </dgm:prSet>
      <dgm:spPr/>
    </dgm:pt>
    <dgm:pt modelId="{BF5552E8-53D5-4C80-A80E-2DAEB39743FA}" type="pres">
      <dgm:prSet presAssocID="{23689602-D23C-4073-AAFA-7A96205F9879}" presName="Name13" presStyleLbl="parChTrans1D2" presStyleIdx="16" presStyleCnt="18"/>
      <dgm:spPr/>
    </dgm:pt>
    <dgm:pt modelId="{9A0D41DD-BE3B-40CE-8C52-FEBD0E57B2BC}" type="pres">
      <dgm:prSet presAssocID="{83E4AA11-C8FD-44FC-A223-37160181611F}" presName="childText" presStyleLbl="bgAcc1" presStyleIdx="16" presStyleCnt="18" custScaleX="219752" custScaleY="336204">
        <dgm:presLayoutVars>
          <dgm:bulletEnabled val="1"/>
        </dgm:presLayoutVars>
      </dgm:prSet>
      <dgm:spPr/>
    </dgm:pt>
    <dgm:pt modelId="{EAAB78B0-C917-4B0C-840E-5CADC607340B}" type="pres">
      <dgm:prSet presAssocID="{4E482228-F927-4D16-B3B5-98C276FED811}" presName="Name13" presStyleLbl="parChTrans1D2" presStyleIdx="17" presStyleCnt="18"/>
      <dgm:spPr/>
    </dgm:pt>
    <dgm:pt modelId="{D4848CEA-A934-4898-BEA8-9B17C924A8FB}" type="pres">
      <dgm:prSet presAssocID="{D8C52E30-E9E3-4F34-91E4-F189A6541DE0}" presName="childText" presStyleLbl="bgAcc1" presStyleIdx="17" presStyleCnt="18" custScaleX="216162" custScaleY="132188">
        <dgm:presLayoutVars>
          <dgm:bulletEnabled val="1"/>
        </dgm:presLayoutVars>
      </dgm:prSet>
      <dgm:spPr/>
    </dgm:pt>
  </dgm:ptLst>
  <dgm:cxnLst>
    <dgm:cxn modelId="{BC6F3800-73CE-4FB9-9141-9BE90E2910B9}" srcId="{5940D425-B9AC-4DE9-9217-36F2457ADB3D}" destId="{CD33FCE3-3860-4459-A07D-EBFE5E342E0A}" srcOrd="0" destOrd="0" parTransId="{C58F8D64-4544-4D49-9371-BE19C2ECCACA}" sibTransId="{ECB7120C-093A-461B-9613-859CF67DDD24}"/>
    <dgm:cxn modelId="{BCB4ED00-2287-4493-8D99-B36F0AD371BE}" type="presOf" srcId="{1C6D56D3-97A6-4A1A-8922-BF009C335554}" destId="{8398CA1E-19C2-4BFC-BEC0-7B18CF62789D}" srcOrd="0" destOrd="3" presId="urn:microsoft.com/office/officeart/2005/8/layout/hierarchy3"/>
    <dgm:cxn modelId="{E3D87601-EACA-46F7-A29A-8E1B1BC2DD12}" srcId="{3695D38A-C149-4642-A693-077BE3A563D2}" destId="{505161D8-6086-4C14-9999-DEAB5669B7C6}" srcOrd="2" destOrd="0" parTransId="{9E70B1F7-4899-466F-B9DB-FFC76F90C9F4}" sibTransId="{96DCDA76-27D9-491F-932F-376F7BFB0F17}"/>
    <dgm:cxn modelId="{BC216F04-3D61-44E8-AA14-68868E471BD5}" srcId="{B515FF08-AC77-45AD-90D4-77EB9FA9A759}" destId="{E285FD6C-0A69-4231-ADA5-C915680842E0}" srcOrd="2" destOrd="0" parTransId="{44BCAAB1-348F-4D07-B8B6-CB94E4739C36}" sibTransId="{32284B15-67E2-43D8-8C7D-A0681B4E9C5A}"/>
    <dgm:cxn modelId="{F392C504-9D5A-44B2-9F63-031E014D661A}" type="presOf" srcId="{CD33FCE3-3860-4459-A07D-EBFE5E342E0A}" destId="{13D99C29-976E-4D5F-AA1B-9614BF4A2BFC}" srcOrd="0" destOrd="1" presId="urn:microsoft.com/office/officeart/2005/8/layout/hierarchy3"/>
    <dgm:cxn modelId="{6E1D2406-D8E9-48EE-9E76-5845211A2FEA}" type="presOf" srcId="{66D2978A-22CC-4652-A04F-F1AF6765A2E1}" destId="{D4848CEA-A934-4898-BEA8-9B17C924A8FB}" srcOrd="0" destOrd="1" presId="urn:microsoft.com/office/officeart/2005/8/layout/hierarchy3"/>
    <dgm:cxn modelId="{1239C206-34D1-4C31-9BA0-CA33C51D5A3C}" type="presOf" srcId="{200B1072-DBCB-4AC3-B78B-69DE7B4F0937}" destId="{8398CA1E-19C2-4BFC-BEC0-7B18CF62789D}" srcOrd="0" destOrd="5" presId="urn:microsoft.com/office/officeart/2005/8/layout/hierarchy3"/>
    <dgm:cxn modelId="{A8F49B07-6D0C-4588-9782-7373DD3F412A}" srcId="{259A74AD-0C9A-4FC7-AB69-163D6B398B4F}" destId="{FFC5D3FF-688E-4640-851A-729939BD3E52}" srcOrd="1" destOrd="0" parTransId="{54C96F6B-0DF9-4C2C-9D08-4BF63AE13E42}" sibTransId="{9724287C-E578-4ED6-AF8A-EFF7A51F8F4B}"/>
    <dgm:cxn modelId="{98567208-0F4B-4FDE-9948-1B25C24C3094}" type="presOf" srcId="{D8C52E30-E9E3-4F34-91E4-F189A6541DE0}" destId="{D4848CEA-A934-4898-BEA8-9B17C924A8FB}" srcOrd="0" destOrd="0" presId="urn:microsoft.com/office/officeart/2005/8/layout/hierarchy3"/>
    <dgm:cxn modelId="{153AA70A-53F7-4850-A3FA-5346A4E5D776}" type="presOf" srcId="{0F7AA2AC-B9E2-47F9-9991-49A691296EA1}" destId="{A0B8B153-46C9-42EE-8952-96A27E37AA2A}" srcOrd="0" destOrd="0" presId="urn:microsoft.com/office/officeart/2005/8/layout/hierarchy3"/>
    <dgm:cxn modelId="{19CCA90D-4205-4C74-BD11-232A3663A837}" srcId="{505161D8-6086-4C14-9999-DEAB5669B7C6}" destId="{5940D425-B9AC-4DE9-9217-36F2457ADB3D}" srcOrd="1" destOrd="0" parTransId="{B1C81DB9-7212-408D-AE2F-7A3DF0E2A68D}" sibTransId="{9F47E775-466F-49FC-8C0C-C68FB97F3239}"/>
    <dgm:cxn modelId="{E54FF80F-BEFF-4C8A-BA11-0BAEE0D9C84C}" srcId="{3695D38A-C149-4642-A693-077BE3A563D2}" destId="{59E0B679-D016-4B95-A05B-0CFA58E4C8FF}" srcOrd="1" destOrd="0" parTransId="{8A3A552A-84CC-4013-A2A3-E5930D6E54B6}" sibTransId="{A8DEA8F1-339E-4668-A4E6-BB0CA28C6EFA}"/>
    <dgm:cxn modelId="{B38F1411-8121-45E3-A6ED-ADD72DB72885}" type="presOf" srcId="{68E5A22A-579E-4FEB-91BA-38177ED55ADB}" destId="{2BFAE405-FB28-496C-9771-4D9474E35060}" srcOrd="0" destOrd="1" presId="urn:microsoft.com/office/officeart/2005/8/layout/hierarchy3"/>
    <dgm:cxn modelId="{ED7DB012-FC46-4A16-A9AC-1D746A45E861}" srcId="{505161D8-6086-4C14-9999-DEAB5669B7C6}" destId="{F475A46A-5101-45EB-B776-F19D51CA49F0}" srcOrd="0" destOrd="0" parTransId="{84934F80-2E99-4AE3-832D-476CBBD41443}" sibTransId="{EBB0E92D-C2F3-48C5-B73F-2686C9AAD73C}"/>
    <dgm:cxn modelId="{D8C95013-7409-4B5A-867D-2C4AFCE0B715}" srcId="{3695D38A-C149-4642-A693-077BE3A563D2}" destId="{8F152ECA-C20C-4135-9BBA-7845F9569C2C}" srcOrd="4" destOrd="0" parTransId="{E76E22E9-F280-407F-8BE4-2C2F1C6663F1}" sibTransId="{6727C7E8-AFBB-48A6-89C8-1025C04198E3}"/>
    <dgm:cxn modelId="{72C20E15-1C1F-4877-90CC-8CAB565F642C}" type="presOf" srcId="{8CD7E5B5-E246-4A4C-8686-361092384722}" destId="{0AE49EAD-727B-4518-B002-7720F67EF989}" srcOrd="0" destOrd="0" presId="urn:microsoft.com/office/officeart/2005/8/layout/hierarchy3"/>
    <dgm:cxn modelId="{CA823315-4395-4996-B584-A5110091C706}" srcId="{3E2B9BFE-D254-41C5-8C82-85526CF72D8A}" destId="{9FDB398D-AE1C-491E-8CD2-88F67D471588}" srcOrd="0" destOrd="0" parTransId="{D25DC0A7-AA4E-4A75-B73E-F8F3A572B48F}" sibTransId="{D8C23177-9C0B-40E9-B8BC-4F08D40942C2}"/>
    <dgm:cxn modelId="{C312A315-B72C-4E03-8D00-8992BA653169}" srcId="{D6BA6A76-FFAD-488B-A955-FD7851DDAA84}" destId="{EECDA0EC-030D-488F-8534-0C5504075EF3}" srcOrd="0" destOrd="0" parTransId="{79A1EA3A-9DD5-4AE0-93C2-C0E93D830752}" sibTransId="{78EE522B-6390-4277-AB30-ABA500B06C7C}"/>
    <dgm:cxn modelId="{5135F716-570A-424D-B8D7-ED4F09362779}" srcId="{F475A46A-5101-45EB-B776-F19D51CA49F0}" destId="{1C6D56D3-97A6-4A1A-8922-BF009C335554}" srcOrd="2" destOrd="0" parTransId="{DD401157-E27E-4424-A405-4A29CC7BC7FE}" sibTransId="{A06B086C-2324-4CFF-8921-564ACD70AB2D}"/>
    <dgm:cxn modelId="{8F053517-5E7B-48ED-A6EF-7868D4073E2B}" type="presOf" srcId="{FE483A87-0AEF-4F3F-8F18-54D5EFE388D0}" destId="{9D74AE24-563B-4D17-8A44-19264B67483C}" srcOrd="0" destOrd="0" presId="urn:microsoft.com/office/officeart/2005/8/layout/hierarchy3"/>
    <dgm:cxn modelId="{D8B50B18-F00C-4BA0-9BCF-B42F2EDCBE03}" srcId="{D6BA6A76-FFAD-488B-A955-FD7851DDAA84}" destId="{AF80C1D7-055D-4608-810F-8856389008BC}" srcOrd="1" destOrd="0" parTransId="{A2D8C9C6-FD4D-4AE9-B8B5-132379E5A626}" sibTransId="{75226586-44A6-469E-9B90-6096821AEDC7}"/>
    <dgm:cxn modelId="{33FFD319-5E19-440C-8177-B4ED99682660}" type="presOf" srcId="{5CFB5C10-531F-4113-B859-86A4EA2B998A}" destId="{45ED3E7B-877D-412A-955A-C2AB7208178E}" srcOrd="0" destOrd="1" presId="urn:microsoft.com/office/officeart/2005/8/layout/hierarchy3"/>
    <dgm:cxn modelId="{CE790A1B-C65F-4346-ABC1-19451030A8E9}" type="presOf" srcId="{40874D49-C272-475A-919E-6529C6D0DB6F}" destId="{C127928C-1B80-47B0-9510-C98EB89B592F}" srcOrd="0" destOrd="1" presId="urn:microsoft.com/office/officeart/2005/8/layout/hierarchy3"/>
    <dgm:cxn modelId="{4129631D-6016-4345-B2C6-C91EAD34608D}" srcId="{E30D87B2-6835-440A-98F7-EE4FBFF30343}" destId="{C088C1EC-341C-4867-B9E7-14285B540C2E}" srcOrd="0" destOrd="0" parTransId="{E5A759CC-BD80-4927-AD1D-6D93AE15F3E2}" sibTransId="{6B757558-F324-4AF0-9323-D1E3A3DA67CA}"/>
    <dgm:cxn modelId="{6A1C8E1E-78E6-4DFF-B7A0-F294F11D8174}" type="presOf" srcId="{F475A46A-5101-45EB-B776-F19D51CA49F0}" destId="{8398CA1E-19C2-4BFC-BEC0-7B18CF62789D}" srcOrd="0" destOrd="0" presId="urn:microsoft.com/office/officeart/2005/8/layout/hierarchy3"/>
    <dgm:cxn modelId="{95DDCE21-AE91-43CA-A083-F63639CA44D4}" type="presOf" srcId="{457EC342-2CBE-421A-AA0A-DD607B04AE5B}" destId="{9A714989-9CDF-4268-83FF-4ABF33CFE6F7}" srcOrd="0" destOrd="1" presId="urn:microsoft.com/office/officeart/2005/8/layout/hierarchy3"/>
    <dgm:cxn modelId="{C6034223-3D8A-46B6-A1C3-FE46170FE3AA}" srcId="{83E4AA11-C8FD-44FC-A223-37160181611F}" destId="{E5F1BD93-B906-4B9B-83EE-16F3ED047D20}" srcOrd="1" destOrd="0" parTransId="{67B31304-99CE-4122-A1B5-4C6DC6D8EB18}" sibTransId="{3B8B6A16-38FE-4FB0-A324-3EED8F82A359}"/>
    <dgm:cxn modelId="{ED216C25-E6EB-4C61-91B4-C9DE69A4101D}" type="presOf" srcId="{59E0B679-D016-4B95-A05B-0CFA58E4C8FF}" destId="{A3884AE5-13D0-4E84-B851-1DD250B7C83C}" srcOrd="1" destOrd="0" presId="urn:microsoft.com/office/officeart/2005/8/layout/hierarchy3"/>
    <dgm:cxn modelId="{6C5DDA26-4646-44BD-A2A1-C8397A3216E2}" type="presOf" srcId="{AE07E3CF-8A52-49D9-BD49-2484D095FEE8}" destId="{9A714989-9CDF-4268-83FF-4ABF33CFE6F7}" srcOrd="0" destOrd="2" presId="urn:microsoft.com/office/officeart/2005/8/layout/hierarchy3"/>
    <dgm:cxn modelId="{1C01FF26-A493-4819-B193-E40F224F349F}" srcId="{9D66A33C-4FBA-47DE-A6AC-084BFC4BD516}" destId="{CE4B4B05-5897-4EF9-9532-FBAD3F6DEB21}" srcOrd="2" destOrd="0" parTransId="{3B052DDF-1833-41B5-9401-8A8E1AEB1DF3}" sibTransId="{8E9E0BC5-1BC0-4BB5-802B-075AFDF84AB0}"/>
    <dgm:cxn modelId="{99FCCD28-AEA7-43CF-BA61-37DC6E9CE741}" srcId="{8F152ECA-C20C-4135-9BBA-7845F9569C2C}" destId="{D8C52E30-E9E3-4F34-91E4-F189A6541DE0}" srcOrd="2" destOrd="0" parTransId="{4E482228-F927-4D16-B3B5-98C276FED811}" sibTransId="{188EA7AE-7B50-4631-93D9-97036E0CA7E9}"/>
    <dgm:cxn modelId="{3A02DB28-69CB-4FD0-842C-A7CA93D1FFA0}" type="presOf" srcId="{8C903524-DD0F-4139-A781-427B34E8E4DE}" destId="{2BFAE405-FB28-496C-9771-4D9474E35060}" srcOrd="0" destOrd="3" presId="urn:microsoft.com/office/officeart/2005/8/layout/hierarchy3"/>
    <dgm:cxn modelId="{65652929-5A86-4C79-B0AC-5CF192EDD0DB}" srcId="{F9EA16DE-969F-45D1-9C80-7663BD6AD2DE}" destId="{5CFB5C10-531F-4113-B859-86A4EA2B998A}" srcOrd="0" destOrd="0" parTransId="{9E35CB08-6E39-4EA4-91DB-54BB22734967}" sibTransId="{2BF40A6D-439A-424F-960A-E261FA430A99}"/>
    <dgm:cxn modelId="{DD475829-8C32-4F96-93CD-662BE3D51E27}" type="presOf" srcId="{35B15AD9-5871-4834-92F3-B1F151AB551F}" destId="{9ACBA5CE-9BAD-4A9F-A339-7C8125507AB8}" srcOrd="0" destOrd="0" presId="urn:microsoft.com/office/officeart/2005/8/layout/hierarchy3"/>
    <dgm:cxn modelId="{181FE629-21AD-499A-93BA-9C887C79505C}" srcId="{FE483A87-0AEF-4F3F-8F18-54D5EFE388D0}" destId="{D9869157-A1C0-498F-8B1F-35CB1448AD65}" srcOrd="0" destOrd="0" parTransId="{823BFEF0-5EDB-4727-B5FF-AF7A649AA18F}" sibTransId="{8C68C6A9-4253-48E1-9C64-1CCE3FCFC51F}"/>
    <dgm:cxn modelId="{4DFC2E2C-7A15-4F57-8143-DE4FF2F55CB9}" srcId="{259A74AD-0C9A-4FC7-AB69-163D6B398B4F}" destId="{B9045E96-65E7-4482-AC27-E74A5648A2F1}" srcOrd="0" destOrd="0" parTransId="{B01D7F4E-72A0-4BB5-88FD-C29435836B8F}" sibTransId="{4258852B-4D2B-4028-82C8-B04DA68E40D2}"/>
    <dgm:cxn modelId="{00E7CD2E-8661-4E32-BA54-4DAEBABC720F}" srcId="{D8C52E30-E9E3-4F34-91E4-F189A6541DE0}" destId="{66D2978A-22CC-4652-A04F-F1AF6765A2E1}" srcOrd="0" destOrd="0" parTransId="{2BF8AD6D-C546-4226-B6B3-FEFBE70D6C02}" sibTransId="{677E6C52-A368-4EF1-AE40-A58407C3ACD6}"/>
    <dgm:cxn modelId="{8DABAF2F-1EF2-4F0A-85FC-4D18AD96352F}" srcId="{83E4AA11-C8FD-44FC-A223-37160181611F}" destId="{13E3FDB5-8ED7-42FE-883B-DA129719AB85}" srcOrd="0" destOrd="0" parTransId="{8E371B92-FD78-4C25-B6D9-6DBBF69F992E}" sibTransId="{928BA5BB-C091-498F-8429-2DAE5BE4A8DA}"/>
    <dgm:cxn modelId="{D1D06F30-3D22-4B57-AD45-4EB2DDF58F81}" srcId="{62106E8F-0415-48DD-9341-4B7421DA4B0D}" destId="{40874D49-C272-475A-919E-6529C6D0DB6F}" srcOrd="0" destOrd="0" parTransId="{A15D15C1-21BD-4334-9909-D7035B8CA93E}" sibTransId="{BFD7DD2A-934B-415F-81CE-A343EFC4327E}"/>
    <dgm:cxn modelId="{5A987130-4A8B-4DA7-962E-5B55073FFA61}" type="presOf" srcId="{45AFD6F8-2D2F-45E9-8E6C-D2D200DB33D3}" destId="{55763805-914D-4207-AEDF-B7EBC9B79E49}" srcOrd="0" destOrd="1" presId="urn:microsoft.com/office/officeart/2005/8/layout/hierarchy3"/>
    <dgm:cxn modelId="{81888231-A0D5-42F8-AEC2-8D094ADD7FFC}" srcId="{8CD7E5B5-E246-4A4C-8686-361092384722}" destId="{A770EE81-6BFA-4EC0-8D56-9463D0C071D1}" srcOrd="0" destOrd="0" parTransId="{E450B6C9-F5F5-46DE-AD18-29FA5C20FACE}" sibTransId="{E5C52C82-5657-4FED-86D2-AF1CA5ECB1A6}"/>
    <dgm:cxn modelId="{D6709E33-CF89-4E32-91B0-4E64205B120F}" srcId="{59E0B679-D016-4B95-A05B-0CFA58E4C8FF}" destId="{C51B7549-BEB0-4E34-BDC2-86CA0FC65974}" srcOrd="3" destOrd="0" parTransId="{61D192D1-9DF1-4BE2-B9B2-D80D55A92054}" sibTransId="{9EEBA024-6076-48F2-9588-0FFE35969D43}"/>
    <dgm:cxn modelId="{2BFA2B34-5622-42BE-83B5-173490F8CC8F}" type="presOf" srcId="{E5F1BD93-B906-4B9B-83EE-16F3ED047D20}" destId="{9A0D41DD-BE3B-40CE-8C52-FEBD0E57B2BC}" srcOrd="0" destOrd="2" presId="urn:microsoft.com/office/officeart/2005/8/layout/hierarchy3"/>
    <dgm:cxn modelId="{9EED6C37-3FF4-47DC-98F5-386101E4C713}" type="presOf" srcId="{1B91F729-F9AF-4906-9436-A53E33C70D4D}" destId="{8398CA1E-19C2-4BFC-BEC0-7B18CF62789D}" srcOrd="0" destOrd="1" presId="urn:microsoft.com/office/officeart/2005/8/layout/hierarchy3"/>
    <dgm:cxn modelId="{5AE9503B-BC0A-4C96-A591-E4D63E9B24D9}" type="presOf" srcId="{505161D8-6086-4C14-9999-DEAB5669B7C6}" destId="{EF33C5AF-422B-4886-AE7F-071B472ED2F5}" srcOrd="1" destOrd="0" presId="urn:microsoft.com/office/officeart/2005/8/layout/hierarchy3"/>
    <dgm:cxn modelId="{AB1C833C-B2BF-4E5A-8466-BB6E7CAD35EC}" srcId="{3E2B9BFE-D254-41C5-8C82-85526CF72D8A}" destId="{44B0BBA3-EBFC-4C77-8591-C157464B3EAB}" srcOrd="3" destOrd="0" parTransId="{35B15AD9-5871-4834-92F3-B1F151AB551F}" sibTransId="{D8ABDCE6-C2C4-47E4-9D4E-839E3936465C}"/>
    <dgm:cxn modelId="{6148413D-D82F-4364-AC3C-EDD2428A1DA8}" type="presOf" srcId="{9FDB398D-AE1C-491E-8CD2-88F67D471588}" destId="{AD6C4193-A993-4EA1-B551-AE573881E943}" srcOrd="0" destOrd="0" presId="urn:microsoft.com/office/officeart/2005/8/layout/hierarchy3"/>
    <dgm:cxn modelId="{857D215B-0A8B-4875-9FE8-151E27F33A86}" srcId="{9D66A33C-4FBA-47DE-A6AC-084BFC4BD516}" destId="{CD309596-1C2C-49C9-AF9B-F76CDB3EC580}" srcOrd="0" destOrd="0" parTransId="{D3A6DF3F-4442-4DCA-8F82-A6694A3E8F98}" sibTransId="{367EAB2C-98B8-463B-BEE4-CBC0F8E01840}"/>
    <dgm:cxn modelId="{1235785B-DE56-497C-AE29-F9272D0AB53F}" type="presOf" srcId="{44B0BBA3-EBFC-4C77-8591-C157464B3EAB}" destId="{D0BBBC54-8648-4D64-AA9E-7BEBFEF465E2}" srcOrd="0" destOrd="0" presId="urn:microsoft.com/office/officeart/2005/8/layout/hierarchy3"/>
    <dgm:cxn modelId="{AAE1155C-F5DB-46F7-AB92-B4E6700B7B6F}" srcId="{8F152ECA-C20C-4135-9BBA-7845F9569C2C}" destId="{9D66A33C-4FBA-47DE-A6AC-084BFC4BD516}" srcOrd="0" destOrd="0" parTransId="{2AEBBB72-AB02-46DC-AA7F-0F3E7857E77B}" sibTransId="{BC707C39-10E1-4B3E-BB44-1EE226C4AC4C}"/>
    <dgm:cxn modelId="{2793FB5D-AF04-44FC-AFD4-EF407098AD57}" srcId="{8F152ECA-C20C-4135-9BBA-7845F9569C2C}" destId="{83E4AA11-C8FD-44FC-A223-37160181611F}" srcOrd="1" destOrd="0" parTransId="{23689602-D23C-4073-AAFA-7A96205F9879}" sibTransId="{61B67562-CEB6-443D-9B74-85CB063D14E2}"/>
    <dgm:cxn modelId="{E2279A5F-A480-4974-924E-5B1C12201954}" type="presOf" srcId="{8F152ECA-C20C-4135-9BBA-7845F9569C2C}" destId="{1A67865B-F5C0-4CD8-A933-50EF1D68F9A0}" srcOrd="1" destOrd="0" presId="urn:microsoft.com/office/officeart/2005/8/layout/hierarchy3"/>
    <dgm:cxn modelId="{25808860-0A28-421B-9290-676E7A19B782}" srcId="{83E4AA11-C8FD-44FC-A223-37160181611F}" destId="{3BCC04FC-FFAC-49D4-A257-42A2767AC264}" srcOrd="3" destOrd="0" parTransId="{04B10D9E-0FEE-46F5-890A-D228E07D0F50}" sibTransId="{E2440DE7-980D-4CCD-A67E-760F8C6805D3}"/>
    <dgm:cxn modelId="{DC7FAF60-B18D-436D-8ED5-8B3C39C62D9A}" srcId="{9FDB398D-AE1C-491E-8CD2-88F67D471588}" destId="{B1C0DC34-54CF-46D6-A03B-7F3FAA04C045}" srcOrd="2" destOrd="0" parTransId="{288AB57C-0E37-4BD3-989C-706405DF1371}" sibTransId="{C88F95AD-8CE1-4524-BE23-AAA7C0FF4C4F}"/>
    <dgm:cxn modelId="{96254261-CA33-40E8-86D8-962CEF9AF504}" type="presOf" srcId="{2609007D-9FF3-4F8F-B8C2-7DD6DFA2F73A}" destId="{233902FC-B0C8-482D-8334-1E9B1C76F46B}" srcOrd="0" destOrd="1" presId="urn:microsoft.com/office/officeart/2005/8/layout/hierarchy3"/>
    <dgm:cxn modelId="{56202142-B70B-4B76-A768-0137B266CC75}" type="presOf" srcId="{84934F80-2E99-4AE3-832D-476CBBD41443}" destId="{5AA81C9D-65D2-447B-B957-01C5050A3FB0}" srcOrd="0" destOrd="0" presId="urn:microsoft.com/office/officeart/2005/8/layout/hierarchy3"/>
    <dgm:cxn modelId="{8D3D6362-8F1C-4CD7-AA71-EC34C846E415}" srcId="{29563394-8703-4464-9B9E-E4A762E6584E}" destId="{457EC342-2CBE-421A-AA0A-DD607B04AE5B}" srcOrd="0" destOrd="0" parTransId="{A39B91C1-069D-4F6A-B08C-522DDC5FCA3D}" sibTransId="{3517D535-DFAB-485D-975E-D631494BFFCD}"/>
    <dgm:cxn modelId="{11F74943-D7E5-4DDB-BB96-7D40A5356AA3}" srcId="{5940D425-B9AC-4DE9-9217-36F2457ADB3D}" destId="{E19BB05E-D308-4DE6-8FC4-D76962F2EBC3}" srcOrd="1" destOrd="0" parTransId="{3E9D22D4-E7A3-4AFB-88E9-91495FA42499}" sibTransId="{5C273178-BA63-4589-AF91-48520FA2403A}"/>
    <dgm:cxn modelId="{4E3C7764-8DD0-4082-A859-FD1CE7FD2158}" srcId="{AF80C1D7-055D-4608-810F-8856389008BC}" destId="{2BAD92CE-0208-44F8-B001-CA70B4590E95}" srcOrd="1" destOrd="0" parTransId="{AEADF869-37DE-44A0-B0F4-8E6C4FB15F2E}" sibTransId="{FE7DF875-6EDE-4176-9B40-2EA2844FCC14}"/>
    <dgm:cxn modelId="{2F7CA844-D94E-464B-8058-339F361710CE}" type="presOf" srcId="{B9045E96-65E7-4482-AC27-E74A5648A2F1}" destId="{1A20A2C2-2437-4477-8747-A47AA41983E5}" srcOrd="0" destOrd="1" presId="urn:microsoft.com/office/officeart/2005/8/layout/hierarchy3"/>
    <dgm:cxn modelId="{4B579446-2037-4DE8-9EB7-78427ABFDF52}" type="presOf" srcId="{95CF406B-FDDB-41DB-B392-3F3C87F01D3A}" destId="{0AE49EAD-727B-4518-B002-7720F67EF989}" srcOrd="0" destOrd="2" presId="urn:microsoft.com/office/officeart/2005/8/layout/hierarchy3"/>
    <dgm:cxn modelId="{89241C69-0B81-4FD2-8E5B-7A09EBD47110}" type="presOf" srcId="{4E482228-F927-4D16-B3B5-98C276FED811}" destId="{EAAB78B0-C917-4B0C-840E-5CADC607340B}" srcOrd="0" destOrd="0" presId="urn:microsoft.com/office/officeart/2005/8/layout/hierarchy3"/>
    <dgm:cxn modelId="{F6A26E69-375B-4D58-ACF8-B7F046F478D6}" srcId="{44B0BBA3-EBFC-4C77-8591-C157464B3EAB}" destId="{0C7B80CD-E90D-4D0B-BBE5-6345C5E78944}" srcOrd="0" destOrd="0" parTransId="{D7BB8204-5398-4355-985E-0DDE46D80F51}" sibTransId="{65E3A1B6-DD34-4163-8EB1-8514514FE110}"/>
    <dgm:cxn modelId="{536F136A-BF89-414D-B925-A901ED114FEF}" srcId="{59E0B679-D016-4B95-A05B-0CFA58E4C8FF}" destId="{B515FF08-AC77-45AD-90D4-77EB9FA9A759}" srcOrd="0" destOrd="0" parTransId="{A0706EBE-C0EC-4A07-A042-56B4AA8A3403}" sibTransId="{6BA4D40A-214A-4A4B-AB79-2EC1FD09FBD4}"/>
    <dgm:cxn modelId="{CF10774A-F286-468F-9CB4-0AC3BADECF46}" srcId="{D6BA6A76-FFAD-488B-A955-FD7851DDAA84}" destId="{F9EA16DE-969F-45D1-9C80-7663BD6AD2DE}" srcOrd="4" destOrd="0" parTransId="{3356A21A-8540-488D-BCB0-2541A3E3BE3C}" sibTransId="{E6577FF3-7E34-462F-8767-80FF11FEA2EE}"/>
    <dgm:cxn modelId="{8C7D786A-2B0A-438F-9791-745625573109}" type="presOf" srcId="{3BCC04FC-FFAC-49D4-A257-42A2767AC264}" destId="{9A0D41DD-BE3B-40CE-8C52-FEBD0E57B2BC}" srcOrd="0" destOrd="4" presId="urn:microsoft.com/office/officeart/2005/8/layout/hierarchy3"/>
    <dgm:cxn modelId="{C7B9F34C-ED07-4344-B6B3-22C664C36047}" type="presOf" srcId="{C51B7549-BEB0-4E34-BDC2-86CA0FC65974}" destId="{55763805-914D-4207-AEDF-B7EBC9B79E49}" srcOrd="0" destOrd="0" presId="urn:microsoft.com/office/officeart/2005/8/layout/hierarchy3"/>
    <dgm:cxn modelId="{DAF3EF4D-0FE0-4C99-BCA9-0DBF3362F486}" type="presOf" srcId="{3E2B9BFE-D254-41C5-8C82-85526CF72D8A}" destId="{A9F74282-6529-475B-9180-670414998CA2}" srcOrd="1" destOrd="0" presId="urn:microsoft.com/office/officeart/2005/8/layout/hierarchy3"/>
    <dgm:cxn modelId="{1BCEF96D-B4CD-4A64-A246-D056687D3474}" type="presOf" srcId="{C3947A88-79AA-4946-99FF-3BA22AAF1BB0}" destId="{DE912CCC-B5D0-40AC-B189-C3C7FD3D074F}" srcOrd="0" destOrd="0" presId="urn:microsoft.com/office/officeart/2005/8/layout/hierarchy3"/>
    <dgm:cxn modelId="{F540706E-CC56-4996-ADD1-5FC906D4FDB5}" type="presOf" srcId="{410F840D-F360-4D5E-96EF-65AE11718D8B}" destId="{AD6C4193-A993-4EA1-B551-AE573881E943}" srcOrd="0" destOrd="2" presId="urn:microsoft.com/office/officeart/2005/8/layout/hierarchy3"/>
    <dgm:cxn modelId="{EBC0824E-1D66-4242-A101-3DF19CC0C7A2}" type="presOf" srcId="{B1C0DC34-54CF-46D6-A03B-7F3FAA04C045}" destId="{AD6C4193-A993-4EA1-B551-AE573881E943}" srcOrd="0" destOrd="3" presId="urn:microsoft.com/office/officeart/2005/8/layout/hierarchy3"/>
    <dgm:cxn modelId="{BB64D873-08B4-4617-9DAE-10AB09AC0E26}" srcId="{EECDA0EC-030D-488F-8534-0C5504075EF3}" destId="{EEA6DEF9-DB03-4DF7-B4E6-4466DB17FDE0}" srcOrd="1" destOrd="0" parTransId="{2E8B5C56-0FB1-471A-9CA5-4AA54AE65E1A}" sibTransId="{B7267650-0719-415F-A8A5-C06BAB28CB29}"/>
    <dgm:cxn modelId="{C709E573-3D64-4F9F-A5E1-A7D664D72E27}" type="presOf" srcId="{CE4B4B05-5897-4EF9-9532-FBAD3F6DEB21}" destId="{50A11A69-392B-4621-86F8-1DF357D49676}" srcOrd="0" destOrd="3" presId="urn:microsoft.com/office/officeart/2005/8/layout/hierarchy3"/>
    <dgm:cxn modelId="{25071F74-4A09-4375-B55C-2FD37CE82113}" type="presOf" srcId="{DF2E1969-88BC-4A66-9237-D1DECDDA8062}" destId="{0503A509-523D-463E-96C9-A6FD591BA825}" srcOrd="0" destOrd="2" presId="urn:microsoft.com/office/officeart/2005/8/layout/hierarchy3"/>
    <dgm:cxn modelId="{51B64074-3864-40DF-B617-70359EB3ABE5}" type="presOf" srcId="{4E3C43DB-D540-443E-A367-818B17EE985D}" destId="{0503A509-523D-463E-96C9-A6FD591BA825}" srcOrd="0" destOrd="4" presId="urn:microsoft.com/office/officeart/2005/8/layout/hierarchy3"/>
    <dgm:cxn modelId="{3C34A375-965F-4CED-ABBC-1BA3D49BA7E5}" srcId="{EECDA0EC-030D-488F-8534-0C5504075EF3}" destId="{8C903524-DD0F-4139-A781-427B34E8E4DE}" srcOrd="2" destOrd="0" parTransId="{4598BFB3-1A6C-428B-8169-4332F51D3BFB}" sibTransId="{25A68CA0-DEA8-47C1-9FB3-F48E4EDA0E37}"/>
    <dgm:cxn modelId="{6AFA6D77-57D6-4CB7-8174-0B94601F484A}" srcId="{B515FF08-AC77-45AD-90D4-77EB9FA9A759}" destId="{DF2E1969-88BC-4A66-9237-D1DECDDA8062}" srcOrd="1" destOrd="0" parTransId="{E4372A8C-DE29-40A1-AC0C-5AE32793C041}" sibTransId="{6C9C5C6F-F0FA-41AA-B574-8E6464AF4639}"/>
    <dgm:cxn modelId="{B1487A78-A0F7-4724-97A5-3472BFE1EAC0}" srcId="{8CD7E5B5-E246-4A4C-8686-361092384722}" destId="{95CF406B-FDDB-41DB-B392-3F3C87F01D3A}" srcOrd="1" destOrd="0" parTransId="{A4421F33-76DC-4FCE-8026-088BAE96C100}" sibTransId="{42DDCBD9-7785-41C9-A0C3-AB4B2F6D6238}"/>
    <dgm:cxn modelId="{76A3FC78-B49D-4365-9B73-9535A685BBEC}" type="presOf" srcId="{E19BB05E-D308-4DE6-8FC4-D76962F2EBC3}" destId="{13D99C29-976E-4D5F-AA1B-9614BF4A2BFC}" srcOrd="0" destOrd="2" presId="urn:microsoft.com/office/officeart/2005/8/layout/hierarchy3"/>
    <dgm:cxn modelId="{A5510D79-0B34-410E-9F48-78F68AD9CA59}" srcId="{EECDA0EC-030D-488F-8534-0C5504075EF3}" destId="{68E5A22A-579E-4FEB-91BA-38177ED55ADB}" srcOrd="0" destOrd="0" parTransId="{EBAFDC77-2A1C-4053-B47B-7C5DCFCD5E7A}" sibTransId="{1E324311-8EAD-4CDE-A1F4-647F45ECD08E}"/>
    <dgm:cxn modelId="{CA2B4A79-420C-4C70-842D-E4F70FB00F11}" type="presOf" srcId="{D6A22AC2-A233-4004-8A24-9DCB394E7544}" destId="{8398CA1E-19C2-4BFC-BEC0-7B18CF62789D}" srcOrd="0" destOrd="4" presId="urn:microsoft.com/office/officeart/2005/8/layout/hierarchy3"/>
    <dgm:cxn modelId="{80DA045A-87DE-4021-BC43-A71664C10151}" type="presOf" srcId="{E30D87B2-6835-440A-98F7-EE4FBFF30343}" destId="{1F71CC49-F9F2-42F2-9B95-E10B1DB0BEA3}" srcOrd="0" destOrd="0" presId="urn:microsoft.com/office/officeart/2005/8/layout/hierarchy3"/>
    <dgm:cxn modelId="{803C455A-0185-4A18-B1F2-B482202BAF5D}" type="presOf" srcId="{35455665-3BA3-48CA-8BBB-1A4F94227EF6}" destId="{0B8387DA-762A-41F1-B250-D386461C57FA}" srcOrd="0" destOrd="0" presId="urn:microsoft.com/office/officeart/2005/8/layout/hierarchy3"/>
    <dgm:cxn modelId="{F8F3C17B-2F39-4ABF-B011-7CD98A7753DC}" srcId="{62106E8F-0415-48DD-9341-4B7421DA4B0D}" destId="{05904943-99CD-47E2-B1AB-D777C7DABD8F}" srcOrd="1" destOrd="0" parTransId="{7BDE0A45-FBE4-4741-AE94-8796855BEE56}" sibTransId="{1C5F911C-C558-4FD1-9C67-E7D5413863D7}"/>
    <dgm:cxn modelId="{A0BE6E7C-987A-4261-A097-5E7E360C616C}" type="presOf" srcId="{505161D8-6086-4C14-9999-DEAB5669B7C6}" destId="{849AF150-5B98-47AB-90E0-24670D79F4E4}" srcOrd="0" destOrd="0" presId="urn:microsoft.com/office/officeart/2005/8/layout/hierarchy3"/>
    <dgm:cxn modelId="{E79D147D-C120-40B4-B2FD-02ED5F104CDA}" srcId="{3695D38A-C149-4642-A693-077BE3A563D2}" destId="{3E2B9BFE-D254-41C5-8C82-85526CF72D8A}" srcOrd="0" destOrd="0" parTransId="{0A24370D-1232-406C-94AE-5224DB070FD6}" sibTransId="{B2F43B75-BB02-4CDA-95A6-F06C11CE17C8}"/>
    <dgm:cxn modelId="{9C25877D-714C-4EC9-8B2A-46B43213BB1D}" srcId="{9FDB398D-AE1C-491E-8CD2-88F67D471588}" destId="{78C46BC1-70DD-4359-B1A1-60A7AB0302A6}" srcOrd="0" destOrd="0" parTransId="{E13AB083-AA8B-4B53-BC37-26D027F62EFF}" sibTransId="{89B55486-BB36-4B8B-8CCB-979CAF3029ED}"/>
    <dgm:cxn modelId="{4D590D7E-E9FD-42B4-A7B8-1AF631503C90}" type="presOf" srcId="{D25DC0A7-AA4E-4A75-B73E-F8F3A572B48F}" destId="{74778FB8-5724-463A-84D2-EC73975667DF}" srcOrd="0" destOrd="0" presId="urn:microsoft.com/office/officeart/2005/8/layout/hierarchy3"/>
    <dgm:cxn modelId="{FDF8CF7E-4B63-418F-9167-C87D7A922B91}" type="presOf" srcId="{FFC5D3FF-688E-4640-851A-729939BD3E52}" destId="{1A20A2C2-2437-4477-8747-A47AA41983E5}" srcOrd="0" destOrd="2" presId="urn:microsoft.com/office/officeart/2005/8/layout/hierarchy3"/>
    <dgm:cxn modelId="{D2E5BE7F-462A-40C3-9C2F-90114706D87A}" srcId="{83E4AA11-C8FD-44FC-A223-37160181611F}" destId="{3BF7EC4E-83B9-4D79-AF60-87F30623A028}" srcOrd="2" destOrd="0" parTransId="{06095141-E986-45CD-A26C-70D71B01574A}" sibTransId="{151C701D-9E89-4558-A712-9668D6056106}"/>
    <dgm:cxn modelId="{FE14ED7F-8B32-487F-8D6B-D17C4FFF5861}" type="presOf" srcId="{2520583C-8E4D-42A6-BBDB-25583DE1F6F6}" destId="{0503A509-523D-463E-96C9-A6FD591BA825}" srcOrd="0" destOrd="5" presId="urn:microsoft.com/office/officeart/2005/8/layout/hierarchy3"/>
    <dgm:cxn modelId="{DFA08781-5139-484A-93A5-CC8C0BD0C050}" srcId="{59E0B679-D016-4B95-A05B-0CFA58E4C8FF}" destId="{62106E8F-0415-48DD-9341-4B7421DA4B0D}" srcOrd="1" destOrd="0" parTransId="{823C98AE-DD2E-46DB-8480-268DC9DAD38E}" sibTransId="{B0B2DFAC-D78F-43F6-9CDD-FD2BA3BD2A1E}"/>
    <dgm:cxn modelId="{FD770983-2D88-4CE2-8A8B-CEB61D2FACBE}" type="presOf" srcId="{3356A21A-8540-488D-BCB0-2541A3E3BE3C}" destId="{86674A7D-0A1E-46AF-A09C-0B2095E22498}" srcOrd="0" destOrd="0" presId="urn:microsoft.com/office/officeart/2005/8/layout/hierarchy3"/>
    <dgm:cxn modelId="{9D1DC684-0B69-4929-9195-508C6C36AF67}" type="presOf" srcId="{05904943-99CD-47E2-B1AB-D777C7DABD8F}" destId="{C127928C-1B80-47B0-9510-C98EB89B592F}" srcOrd="0" destOrd="2" presId="urn:microsoft.com/office/officeart/2005/8/layout/hierarchy3"/>
    <dgm:cxn modelId="{E140AB85-3D58-4638-AFFF-5FE04E1E5760}" type="presOf" srcId="{2BAD92CE-0208-44F8-B001-CA70B4590E95}" destId="{233902FC-B0C8-482D-8334-1E9B1C76F46B}" srcOrd="0" destOrd="2" presId="urn:microsoft.com/office/officeart/2005/8/layout/hierarchy3"/>
    <dgm:cxn modelId="{E06FEE85-D5E9-4097-8A88-90189D0A1BF7}" type="presOf" srcId="{F9EA16DE-969F-45D1-9C80-7663BD6AD2DE}" destId="{45ED3E7B-877D-412A-955A-C2AB7208178E}" srcOrd="0" destOrd="0" presId="urn:microsoft.com/office/officeart/2005/8/layout/hierarchy3"/>
    <dgm:cxn modelId="{04CF2987-AA43-4A8E-9580-33B113F25675}" type="presOf" srcId="{E285FD6C-0A69-4231-ADA5-C915680842E0}" destId="{0503A509-523D-463E-96C9-A6FD591BA825}" srcOrd="0" destOrd="3" presId="urn:microsoft.com/office/officeart/2005/8/layout/hierarchy3"/>
    <dgm:cxn modelId="{2C0C4687-DEFD-46B9-BFDF-F5E9BB51948E}" type="presOf" srcId="{C088C1EC-341C-4867-B9E7-14285B540C2E}" destId="{1F71CC49-F9F2-42F2-9B95-E10B1DB0BEA3}" srcOrd="0" destOrd="1" presId="urn:microsoft.com/office/officeart/2005/8/layout/hierarchy3"/>
    <dgm:cxn modelId="{800CAB87-986D-4CEB-A367-649D108855B8}" srcId="{F475A46A-5101-45EB-B776-F19D51CA49F0}" destId="{1B91F729-F9AF-4906-9436-A53E33C70D4D}" srcOrd="0" destOrd="0" parTransId="{1FD7017C-7682-4753-AD49-4D4F05020F72}" sibTransId="{B881CD18-692D-4AAF-9E14-E08D715AAE7F}"/>
    <dgm:cxn modelId="{86190C88-155B-4008-B7EF-D83437506EC4}" type="presOf" srcId="{3695D38A-C149-4642-A693-077BE3A563D2}" destId="{124E27F2-51C7-4399-8C9E-57FE22AF7468}" srcOrd="0" destOrd="0" presId="urn:microsoft.com/office/officeart/2005/8/layout/hierarchy3"/>
    <dgm:cxn modelId="{0CD92889-503C-4359-AAF7-FF87529AE984}" srcId="{29563394-8703-4464-9B9E-E4A762E6584E}" destId="{AE07E3CF-8A52-49D9-BD49-2484D095FEE8}" srcOrd="1" destOrd="0" parTransId="{FF57E6F5-FB80-45EB-8C1E-78C8EB444F52}" sibTransId="{DFE6078A-F4FB-44AB-A27C-33F504FD13FE}"/>
    <dgm:cxn modelId="{1B75258C-398A-43B8-B674-009F60F4882E}" type="presOf" srcId="{24D9955B-608A-45C3-B4C3-F459D6B5CF15}" destId="{D81E2261-F804-474B-90B4-50A924731D4F}" srcOrd="0" destOrd="0" presId="urn:microsoft.com/office/officeart/2005/8/layout/hierarchy3"/>
    <dgm:cxn modelId="{16DA678D-BB9A-4F83-9D6E-ECA01D7C18B9}" srcId="{D6BA6A76-FFAD-488B-A955-FD7851DDAA84}" destId="{E30D87B2-6835-440A-98F7-EE4FBFF30343}" srcOrd="2" destOrd="0" parTransId="{35455665-3BA3-48CA-8BBB-1A4F94227EF6}" sibTransId="{06B7E2A7-0AC9-4523-86F3-4409A5BFE6BB}"/>
    <dgm:cxn modelId="{CDA9A48E-F137-4FA9-8A51-688F17B52DCA}" type="presOf" srcId="{CD309596-1C2C-49C9-AF9B-F76CDB3EC580}" destId="{50A11A69-392B-4621-86F8-1DF357D49676}" srcOrd="0" destOrd="1" presId="urn:microsoft.com/office/officeart/2005/8/layout/hierarchy3"/>
    <dgm:cxn modelId="{A06D608F-55D7-4FF2-A903-098CCFE44D8D}" srcId="{3E2B9BFE-D254-41C5-8C82-85526CF72D8A}" destId="{29563394-8703-4464-9B9E-E4A762E6584E}" srcOrd="1" destOrd="0" parTransId="{0F7AA2AC-B9E2-47F9-9991-49A691296EA1}" sibTransId="{A1B6CCDC-9DFA-47A7-8823-286958D973DF}"/>
    <dgm:cxn modelId="{5676C68F-133B-40DE-BDB9-5874780D298D}" type="presOf" srcId="{23689602-D23C-4073-AAFA-7A96205F9879}" destId="{BF5552E8-53D5-4C80-A80E-2DAEB39743FA}" srcOrd="0" destOrd="0" presId="urn:microsoft.com/office/officeart/2005/8/layout/hierarchy3"/>
    <dgm:cxn modelId="{3D09B891-8CFE-46A1-8C06-6D43F857859A}" type="presOf" srcId="{3BF7EC4E-83B9-4D79-AF60-87F30623A028}" destId="{9A0D41DD-BE3B-40CE-8C52-FEBD0E57B2BC}" srcOrd="0" destOrd="3" presId="urn:microsoft.com/office/officeart/2005/8/layout/hierarchy3"/>
    <dgm:cxn modelId="{EE8E9192-4185-4F13-A08F-C7AFE7CDE0BA}" srcId="{9FDB398D-AE1C-491E-8CD2-88F67D471588}" destId="{410F840D-F360-4D5E-96EF-65AE11718D8B}" srcOrd="1" destOrd="0" parTransId="{CEC5C409-862D-4375-8347-2410C3067BFD}" sibTransId="{DFCD3B7D-C895-4D94-8C39-416598038BCF}"/>
    <dgm:cxn modelId="{C9E1C594-21A4-46CC-A775-82F73470475F}" type="presOf" srcId="{A2D8C9C6-FD4D-4AE9-B8B5-132379E5A626}" destId="{54DF1D1A-C635-4824-86B2-56FE8D43B29A}" srcOrd="0" destOrd="0" presId="urn:microsoft.com/office/officeart/2005/8/layout/hierarchy3"/>
    <dgm:cxn modelId="{83D60597-35BA-4CEB-B4AD-6F51994AAF6B}" type="presOf" srcId="{2AEBBB72-AB02-46DC-AA7F-0F3E7857E77B}" destId="{6809907B-7458-4CB4-AA13-29C437F3D3D8}" srcOrd="0" destOrd="0" presId="urn:microsoft.com/office/officeart/2005/8/layout/hierarchy3"/>
    <dgm:cxn modelId="{C6656E98-D949-4A0E-8174-1365F09F8920}" type="presOf" srcId="{D6BA6A76-FFAD-488B-A955-FD7851DDAA84}" destId="{8D56013F-E364-4B05-9088-7B8E3C5BB867}" srcOrd="1" destOrd="0" presId="urn:microsoft.com/office/officeart/2005/8/layout/hierarchy3"/>
    <dgm:cxn modelId="{4C608D9A-AE6D-4E2C-B85B-6B1BD8F006AC}" type="presOf" srcId="{EEA6DEF9-DB03-4DF7-B4E6-4466DB17FDE0}" destId="{2BFAE405-FB28-496C-9771-4D9474E35060}" srcOrd="0" destOrd="2" presId="urn:microsoft.com/office/officeart/2005/8/layout/hierarchy3"/>
    <dgm:cxn modelId="{5AC7229C-634B-4CC1-B74E-DC26293411D7}" type="presOf" srcId="{823C98AE-DD2E-46DB-8480-268DC9DAD38E}" destId="{C3C5A3E6-5845-40C3-A174-07C68C0D2D2E}" srcOrd="0" destOrd="0" presId="urn:microsoft.com/office/officeart/2005/8/layout/hierarchy3"/>
    <dgm:cxn modelId="{86A1739C-61BB-43BD-83EF-F1E9697AEA04}" type="presOf" srcId="{13E3FDB5-8ED7-42FE-883B-DA129719AB85}" destId="{9A0D41DD-BE3B-40CE-8C52-FEBD0E57B2BC}" srcOrd="0" destOrd="1" presId="urn:microsoft.com/office/officeart/2005/8/layout/hierarchy3"/>
    <dgm:cxn modelId="{18A3709E-C1F0-44C5-9A59-49E4B0386733}" type="presOf" srcId="{A0706EBE-C0EC-4A07-A042-56B4AA8A3403}" destId="{B512B7CD-1E57-4345-B02C-28479F403E47}" srcOrd="0" destOrd="0" presId="urn:microsoft.com/office/officeart/2005/8/layout/hierarchy3"/>
    <dgm:cxn modelId="{E695C7A6-836A-4627-B3AE-44F2BA539614}" type="presOf" srcId="{79A1EA3A-9DD5-4AE0-93C2-C0E93D830752}" destId="{68D4027F-08C4-4EAA-A720-34AF4FB07445}" srcOrd="0" destOrd="0" presId="urn:microsoft.com/office/officeart/2005/8/layout/hierarchy3"/>
    <dgm:cxn modelId="{A1D644AB-BD6A-479E-A3DA-A8645DF27EFB}" type="presOf" srcId="{7BE2219E-09D6-4352-AD72-E719FC99EEC6}" destId="{8398CA1E-19C2-4BFC-BEC0-7B18CF62789D}" srcOrd="0" destOrd="2" presId="urn:microsoft.com/office/officeart/2005/8/layout/hierarchy3"/>
    <dgm:cxn modelId="{22E9DDAB-DB73-4329-9B7E-28A39E613D69}" type="presOf" srcId="{78C46BC1-70DD-4359-B1A1-60A7AB0302A6}" destId="{AD6C4193-A993-4EA1-B551-AE573881E943}" srcOrd="0" destOrd="1" presId="urn:microsoft.com/office/officeart/2005/8/layout/hierarchy3"/>
    <dgm:cxn modelId="{C9F75FAC-DED3-404C-A5CA-D05167D3ED66}" type="presOf" srcId="{8F152ECA-C20C-4135-9BBA-7845F9569C2C}" destId="{721EF778-5DE5-47EE-906F-E3254397D864}" srcOrd="0" destOrd="0" presId="urn:microsoft.com/office/officeart/2005/8/layout/hierarchy3"/>
    <dgm:cxn modelId="{9003C2AC-C0BE-42F5-ABAE-8A913F57F5A8}" type="presOf" srcId="{259A74AD-0C9A-4FC7-AB69-163D6B398B4F}" destId="{1A20A2C2-2437-4477-8747-A47AA41983E5}" srcOrd="0" destOrd="0" presId="urn:microsoft.com/office/officeart/2005/8/layout/hierarchy3"/>
    <dgm:cxn modelId="{3168FAB0-BA7E-4030-8D6C-D2FF93103D44}" type="presOf" srcId="{E68E9995-63AF-4C4F-89AA-9D6365EED667}" destId="{0503A509-523D-463E-96C9-A6FD591BA825}" srcOrd="0" destOrd="1" presId="urn:microsoft.com/office/officeart/2005/8/layout/hierarchy3"/>
    <dgm:cxn modelId="{0D4FADB4-347A-4B57-8997-C2BECDAC9C89}" type="presOf" srcId="{29563394-8703-4464-9B9E-E4A762E6584E}" destId="{9A714989-9CDF-4268-83FF-4ABF33CFE6F7}" srcOrd="0" destOrd="0" presId="urn:microsoft.com/office/officeart/2005/8/layout/hierarchy3"/>
    <dgm:cxn modelId="{A8E15CB7-EADF-415F-AFB5-83FC3C17F6C4}" srcId="{EECDA0EC-030D-488F-8534-0C5504075EF3}" destId="{D918D38F-DB9C-4355-9363-B04635845515}" srcOrd="3" destOrd="0" parTransId="{CAB048E2-358B-4BE1-A5DB-E95A8F8406DB}" sibTransId="{1EBCFA5F-9E49-4AB7-A3D6-9D6319D574A8}"/>
    <dgm:cxn modelId="{DCCEF6B9-1720-4F96-9592-753B8803C626}" type="presOf" srcId="{9D66A33C-4FBA-47DE-A6AC-084BFC4BD516}" destId="{50A11A69-392B-4621-86F8-1DF357D49676}" srcOrd="0" destOrd="0" presId="urn:microsoft.com/office/officeart/2005/8/layout/hierarchy3"/>
    <dgm:cxn modelId="{F4679FBA-91D1-4F68-B51D-B780299954CF}" type="presOf" srcId="{D6BA6A76-FFAD-488B-A955-FD7851DDAA84}" destId="{33962A79-717E-4DE2-8B2B-F16AB2EB6D47}" srcOrd="0" destOrd="0" presId="urn:microsoft.com/office/officeart/2005/8/layout/hierarchy3"/>
    <dgm:cxn modelId="{4AE3E1BB-6C14-476B-97E8-5BE5C2C4FB02}" type="presOf" srcId="{B1C81DB9-7212-408D-AE2F-7A3DF0E2A68D}" destId="{6088D6C4-A77F-42BB-9701-72BAFC3FA40F}" srcOrd="0" destOrd="0" presId="urn:microsoft.com/office/officeart/2005/8/layout/hierarchy3"/>
    <dgm:cxn modelId="{8B1F74C4-64AB-4827-9BB0-367AD405276F}" srcId="{B515FF08-AC77-45AD-90D4-77EB9FA9A759}" destId="{2520583C-8E4D-42A6-BBDB-25583DE1F6F6}" srcOrd="4" destOrd="0" parTransId="{C9CD2099-FCAB-488F-B780-300F99D291DE}" sibTransId="{784886B1-FD89-457B-8418-8B8C24DC96BF}"/>
    <dgm:cxn modelId="{B0DDFBC8-5B56-42F6-A326-663FD2DE30CB}" srcId="{F475A46A-5101-45EB-B776-F19D51CA49F0}" destId="{200B1072-DBCB-4AC3-B78B-69DE7B4F0937}" srcOrd="4" destOrd="0" parTransId="{766FE3D0-4C9E-4A5A-8B95-872EB40C7A27}" sibTransId="{F1B73504-8E17-4F2C-9881-230AE524998D}"/>
    <dgm:cxn modelId="{86861CCC-D623-4AA0-B043-75ED8F0CFF58}" type="presOf" srcId="{EECDA0EC-030D-488F-8534-0C5504075EF3}" destId="{2BFAE405-FB28-496C-9771-4D9474E35060}" srcOrd="0" destOrd="0" presId="urn:microsoft.com/office/officeart/2005/8/layout/hierarchy3"/>
    <dgm:cxn modelId="{A77280CD-FAE5-424B-AD6F-740D714EA130}" srcId="{D6BA6A76-FFAD-488B-A955-FD7851DDAA84}" destId="{259A74AD-0C9A-4FC7-AB69-163D6B398B4F}" srcOrd="3" destOrd="0" parTransId="{24D9955B-608A-45C3-B4C3-F459D6B5CF15}" sibTransId="{033B54A7-72CA-46EA-822F-02F85D7D0B8A}"/>
    <dgm:cxn modelId="{69CB56CF-6FBF-48EA-BFD0-EBA99697B78B}" type="presOf" srcId="{83E4AA11-C8FD-44FC-A223-37160181611F}" destId="{9A0D41DD-BE3B-40CE-8C52-FEBD0E57B2BC}" srcOrd="0" destOrd="0" presId="urn:microsoft.com/office/officeart/2005/8/layout/hierarchy3"/>
    <dgm:cxn modelId="{F9B20BD2-F850-4EA4-95F9-C23F95B0B191}" type="presOf" srcId="{59E0B679-D016-4B95-A05B-0CFA58E4C8FF}" destId="{F15EE7AE-E568-4DA9-B8ED-93A0DD26C85F}" srcOrd="0" destOrd="0" presId="urn:microsoft.com/office/officeart/2005/8/layout/hierarchy3"/>
    <dgm:cxn modelId="{193E78D3-ACC4-4CBB-8D80-8B95A02DBC82}" srcId="{F475A46A-5101-45EB-B776-F19D51CA49F0}" destId="{D6A22AC2-A233-4004-8A24-9DCB394E7544}" srcOrd="3" destOrd="0" parTransId="{8C874AE1-1036-4080-82D9-CF8525643FAD}" sibTransId="{9EBE7606-86ED-4501-8880-B24AE8828F0D}"/>
    <dgm:cxn modelId="{E59144DD-4F30-4F4E-85C4-CFD5C0DC6020}" type="presOf" srcId="{AF80C1D7-055D-4608-810F-8856389008BC}" destId="{233902FC-B0C8-482D-8334-1E9B1C76F46B}" srcOrd="0" destOrd="0" presId="urn:microsoft.com/office/officeart/2005/8/layout/hierarchy3"/>
    <dgm:cxn modelId="{6A084CDD-4077-49B8-9327-080B1D631B8A}" type="presOf" srcId="{D918D38F-DB9C-4355-9363-B04635845515}" destId="{2BFAE405-FB28-496C-9771-4D9474E35060}" srcOrd="0" destOrd="4" presId="urn:microsoft.com/office/officeart/2005/8/layout/hierarchy3"/>
    <dgm:cxn modelId="{E2FC20DE-AF1B-433F-8E29-8179A8980C26}" srcId="{C51B7549-BEB0-4E34-BDC2-86CA0FC65974}" destId="{45AFD6F8-2D2F-45E9-8E6C-D2D200DB33D3}" srcOrd="0" destOrd="0" parTransId="{BF63FB1A-0CAD-426D-8BE4-851558F45D25}" sibTransId="{593555C1-6F99-4254-8EE6-ECCBCF8492E8}"/>
    <dgm:cxn modelId="{1CBA7DDE-06E7-4D3C-A8C7-B389C020A157}" srcId="{59E0B679-D016-4B95-A05B-0CFA58E4C8FF}" destId="{FE483A87-0AEF-4F3F-8F18-54D5EFE388D0}" srcOrd="2" destOrd="0" parTransId="{C3947A88-79AA-4946-99FF-3BA22AAF1BB0}" sibTransId="{8C8E729D-E8D5-435A-A854-47662250888B}"/>
    <dgm:cxn modelId="{E53039E0-4006-43DF-B81E-7D4DD22D7FD4}" srcId="{B515FF08-AC77-45AD-90D4-77EB9FA9A759}" destId="{E68E9995-63AF-4C4F-89AA-9D6365EED667}" srcOrd="0" destOrd="0" parTransId="{24AD0F7E-BB6F-4390-B899-C06E567F0C9B}" sibTransId="{71C3EFAD-AF40-4BCE-9FFA-C7B2F69B1432}"/>
    <dgm:cxn modelId="{392CFDE0-CFD3-4EAE-8E4D-8702B4C7B877}" type="presOf" srcId="{5940D425-B9AC-4DE9-9217-36F2457ADB3D}" destId="{13D99C29-976E-4D5F-AA1B-9614BF4A2BFC}" srcOrd="0" destOrd="0" presId="urn:microsoft.com/office/officeart/2005/8/layout/hierarchy3"/>
    <dgm:cxn modelId="{A1FEA0E3-C1D8-4B5A-ABE0-6650AD83C222}" srcId="{B515FF08-AC77-45AD-90D4-77EB9FA9A759}" destId="{4E3C43DB-D540-443E-A367-818B17EE985D}" srcOrd="3" destOrd="0" parTransId="{192F47D1-5AD7-42C2-A01D-F7A08E579259}" sibTransId="{47FC9D65-13ED-4B77-9D3F-8434AC5A579B}"/>
    <dgm:cxn modelId="{C117B0E3-C642-4657-931F-502D58F27263}" type="presOf" srcId="{A4153101-6652-421F-9162-64A2D01051ED}" destId="{FAC768C2-AB3C-4558-AA69-80F827945D4A}" srcOrd="0" destOrd="0" presId="urn:microsoft.com/office/officeart/2005/8/layout/hierarchy3"/>
    <dgm:cxn modelId="{ECD947E5-1DF4-42A8-BD19-BBD8448F3CF9}" srcId="{3695D38A-C149-4642-A693-077BE3A563D2}" destId="{D6BA6A76-FFAD-488B-A955-FD7851DDAA84}" srcOrd="3" destOrd="0" parTransId="{C7200191-B61D-4168-844F-30EF50A8C339}" sibTransId="{23567D51-D667-43A3-933E-3078C075F437}"/>
    <dgm:cxn modelId="{0C1EE1E6-AF70-47D6-ACA1-46942958AB4C}" type="presOf" srcId="{B515FF08-AC77-45AD-90D4-77EB9FA9A759}" destId="{0503A509-523D-463E-96C9-A6FD591BA825}" srcOrd="0" destOrd="0" presId="urn:microsoft.com/office/officeart/2005/8/layout/hierarchy3"/>
    <dgm:cxn modelId="{5D8A7FE7-F1DC-4A53-BC11-80A9CD1E75BF}" type="presOf" srcId="{3E2B9BFE-D254-41C5-8C82-85526CF72D8A}" destId="{95F543DF-76DD-4D0E-9242-E12BEA834058}" srcOrd="0" destOrd="0" presId="urn:microsoft.com/office/officeart/2005/8/layout/hierarchy3"/>
    <dgm:cxn modelId="{DD094AEA-A408-4A20-941D-2264AB819F53}" type="presOf" srcId="{61D192D1-9DF1-4BE2-B9B2-D80D55A92054}" destId="{6A486F99-AE87-487C-AD17-190C8C1E065F}" srcOrd="0" destOrd="0" presId="urn:microsoft.com/office/officeart/2005/8/layout/hierarchy3"/>
    <dgm:cxn modelId="{A289D6EA-4E57-4DFD-96F5-EDBB012822F6}" srcId="{9D66A33C-4FBA-47DE-A6AC-084BFC4BD516}" destId="{E11DFAE1-220A-4F74-9BCC-6CB3978D0241}" srcOrd="1" destOrd="0" parTransId="{8A5A74C1-A822-468E-B559-AFEFEA2D5009}" sibTransId="{FF1ECBC1-B3CE-4953-8EFC-2B5C6AA1DD93}"/>
    <dgm:cxn modelId="{62849FF1-5E83-4227-B53A-51B82B078C7E}" type="presOf" srcId="{E11DFAE1-220A-4F74-9BCC-6CB3978D0241}" destId="{50A11A69-392B-4621-86F8-1DF357D49676}" srcOrd="0" destOrd="2" presId="urn:microsoft.com/office/officeart/2005/8/layout/hierarchy3"/>
    <dgm:cxn modelId="{FCDB09F2-4021-40FC-BFB0-27DEFBE06C14}" srcId="{AF80C1D7-055D-4608-810F-8856389008BC}" destId="{2609007D-9FF3-4F8F-B8C2-7DD6DFA2F73A}" srcOrd="0" destOrd="0" parTransId="{82F98864-BDB9-465B-A6E6-5846A510B4FF}" sibTransId="{9658FE51-5584-4430-B0D7-B7A1FED95414}"/>
    <dgm:cxn modelId="{F05021F3-F3DC-4295-BF53-6A82DA3C133F}" type="presOf" srcId="{D9869157-A1C0-498F-8B1F-35CB1448AD65}" destId="{9D74AE24-563B-4D17-8A44-19264B67483C}" srcOrd="0" destOrd="1" presId="urn:microsoft.com/office/officeart/2005/8/layout/hierarchy3"/>
    <dgm:cxn modelId="{1F4128F7-70BD-4503-8F2A-797472B40108}" srcId="{F475A46A-5101-45EB-B776-F19D51CA49F0}" destId="{7BE2219E-09D6-4352-AD72-E719FC99EEC6}" srcOrd="1" destOrd="0" parTransId="{B5308B86-4B19-4FE5-83F1-430FD557DF73}" sibTransId="{F378D8A1-A375-4357-87F5-CA7C7070A941}"/>
    <dgm:cxn modelId="{D4BBF9F9-45B2-465D-B9E8-6D11C22163FC}" type="presOf" srcId="{0C7B80CD-E90D-4D0B-BBE5-6345C5E78944}" destId="{D0BBBC54-8648-4D64-AA9E-7BEBFEF465E2}" srcOrd="0" destOrd="1" presId="urn:microsoft.com/office/officeart/2005/8/layout/hierarchy3"/>
    <dgm:cxn modelId="{80DD01FA-E9AA-46FE-9651-AD5CE15BFEB2}" type="presOf" srcId="{62106E8F-0415-48DD-9341-4B7421DA4B0D}" destId="{C127928C-1B80-47B0-9510-C98EB89B592F}" srcOrd="0" destOrd="0" presId="urn:microsoft.com/office/officeart/2005/8/layout/hierarchy3"/>
    <dgm:cxn modelId="{212B31FA-4E26-4754-B633-F9E0ECDE2032}" srcId="{3E2B9BFE-D254-41C5-8C82-85526CF72D8A}" destId="{8CD7E5B5-E246-4A4C-8686-361092384722}" srcOrd="2" destOrd="0" parTransId="{A4153101-6652-421F-9162-64A2D01051ED}" sibTransId="{BB9CD0D5-F35C-4B16-B655-C863096C1926}"/>
    <dgm:cxn modelId="{9427A8FD-EA07-4051-B8E0-94331460D985}" type="presOf" srcId="{A770EE81-6BFA-4EC0-8D56-9463D0C071D1}" destId="{0AE49EAD-727B-4518-B002-7720F67EF989}" srcOrd="0" destOrd="1" presId="urn:microsoft.com/office/officeart/2005/8/layout/hierarchy3"/>
    <dgm:cxn modelId="{DFD87C15-8A33-4B97-9AEE-2FF7C6316779}" type="presParOf" srcId="{124E27F2-51C7-4399-8C9E-57FE22AF7468}" destId="{CA934D13-7EE4-4302-A521-67F8FB82937D}" srcOrd="0" destOrd="0" presId="urn:microsoft.com/office/officeart/2005/8/layout/hierarchy3"/>
    <dgm:cxn modelId="{B99F1316-69EE-48D4-BCAC-199EB1854D43}" type="presParOf" srcId="{CA934D13-7EE4-4302-A521-67F8FB82937D}" destId="{B8A9F28E-6DA8-4451-BA13-2D40CFECA3FD}" srcOrd="0" destOrd="0" presId="urn:microsoft.com/office/officeart/2005/8/layout/hierarchy3"/>
    <dgm:cxn modelId="{190BDDE5-183D-458D-B44A-B84FDA3A2A75}" type="presParOf" srcId="{B8A9F28E-6DA8-4451-BA13-2D40CFECA3FD}" destId="{95F543DF-76DD-4D0E-9242-E12BEA834058}" srcOrd="0" destOrd="0" presId="urn:microsoft.com/office/officeart/2005/8/layout/hierarchy3"/>
    <dgm:cxn modelId="{BF503DFA-BCB9-40CD-9EE1-DD40C04AB431}" type="presParOf" srcId="{B8A9F28E-6DA8-4451-BA13-2D40CFECA3FD}" destId="{A9F74282-6529-475B-9180-670414998CA2}" srcOrd="1" destOrd="0" presId="urn:microsoft.com/office/officeart/2005/8/layout/hierarchy3"/>
    <dgm:cxn modelId="{AE5F4F01-F7CC-4AB3-BDA6-C851D38097E5}" type="presParOf" srcId="{CA934D13-7EE4-4302-A521-67F8FB82937D}" destId="{150BB150-F6A2-443D-9464-101CD78570B9}" srcOrd="1" destOrd="0" presId="urn:microsoft.com/office/officeart/2005/8/layout/hierarchy3"/>
    <dgm:cxn modelId="{524BBFE9-A740-4166-8115-200FB596B623}" type="presParOf" srcId="{150BB150-F6A2-443D-9464-101CD78570B9}" destId="{74778FB8-5724-463A-84D2-EC73975667DF}" srcOrd="0" destOrd="0" presId="urn:microsoft.com/office/officeart/2005/8/layout/hierarchy3"/>
    <dgm:cxn modelId="{42F093DB-59CF-4270-A048-8FE8D797B8FC}" type="presParOf" srcId="{150BB150-F6A2-443D-9464-101CD78570B9}" destId="{AD6C4193-A993-4EA1-B551-AE573881E943}" srcOrd="1" destOrd="0" presId="urn:microsoft.com/office/officeart/2005/8/layout/hierarchy3"/>
    <dgm:cxn modelId="{D87F3E80-17B3-4B06-BBB7-62860B0EDFDB}" type="presParOf" srcId="{150BB150-F6A2-443D-9464-101CD78570B9}" destId="{A0B8B153-46C9-42EE-8952-96A27E37AA2A}" srcOrd="2" destOrd="0" presId="urn:microsoft.com/office/officeart/2005/8/layout/hierarchy3"/>
    <dgm:cxn modelId="{E6C1D536-3698-4443-B78D-2E76F654D563}" type="presParOf" srcId="{150BB150-F6A2-443D-9464-101CD78570B9}" destId="{9A714989-9CDF-4268-83FF-4ABF33CFE6F7}" srcOrd="3" destOrd="0" presId="urn:microsoft.com/office/officeart/2005/8/layout/hierarchy3"/>
    <dgm:cxn modelId="{9BFD6937-2C33-4FD6-B87A-7E3031CEB5E9}" type="presParOf" srcId="{150BB150-F6A2-443D-9464-101CD78570B9}" destId="{FAC768C2-AB3C-4558-AA69-80F827945D4A}" srcOrd="4" destOrd="0" presId="urn:microsoft.com/office/officeart/2005/8/layout/hierarchy3"/>
    <dgm:cxn modelId="{78297C92-D066-4D1D-8FB6-E53C20D817BF}" type="presParOf" srcId="{150BB150-F6A2-443D-9464-101CD78570B9}" destId="{0AE49EAD-727B-4518-B002-7720F67EF989}" srcOrd="5" destOrd="0" presId="urn:microsoft.com/office/officeart/2005/8/layout/hierarchy3"/>
    <dgm:cxn modelId="{06D2F601-6452-46AA-8229-D90398ACD8BD}" type="presParOf" srcId="{150BB150-F6A2-443D-9464-101CD78570B9}" destId="{9ACBA5CE-9BAD-4A9F-A339-7C8125507AB8}" srcOrd="6" destOrd="0" presId="urn:microsoft.com/office/officeart/2005/8/layout/hierarchy3"/>
    <dgm:cxn modelId="{4B7D8CDF-A37E-4E9C-92D1-DBE367B1D667}" type="presParOf" srcId="{150BB150-F6A2-443D-9464-101CD78570B9}" destId="{D0BBBC54-8648-4D64-AA9E-7BEBFEF465E2}" srcOrd="7" destOrd="0" presId="urn:microsoft.com/office/officeart/2005/8/layout/hierarchy3"/>
    <dgm:cxn modelId="{F80C909F-3C7A-4E02-855C-099A803396C9}" type="presParOf" srcId="{124E27F2-51C7-4399-8C9E-57FE22AF7468}" destId="{77FDF262-3592-41AE-8C06-BC4B842F4F54}" srcOrd="1" destOrd="0" presId="urn:microsoft.com/office/officeart/2005/8/layout/hierarchy3"/>
    <dgm:cxn modelId="{E538F943-8A3E-4657-8317-FCD0BE542A11}" type="presParOf" srcId="{77FDF262-3592-41AE-8C06-BC4B842F4F54}" destId="{A8CC833F-8843-40DF-BDAF-9DBB365C1FFA}" srcOrd="0" destOrd="0" presId="urn:microsoft.com/office/officeart/2005/8/layout/hierarchy3"/>
    <dgm:cxn modelId="{4E830530-CB64-4F87-A764-16DF5932C6F1}" type="presParOf" srcId="{A8CC833F-8843-40DF-BDAF-9DBB365C1FFA}" destId="{F15EE7AE-E568-4DA9-B8ED-93A0DD26C85F}" srcOrd="0" destOrd="0" presId="urn:microsoft.com/office/officeart/2005/8/layout/hierarchy3"/>
    <dgm:cxn modelId="{A4CFAD8E-800A-4C16-8391-147C274AD43A}" type="presParOf" srcId="{A8CC833F-8843-40DF-BDAF-9DBB365C1FFA}" destId="{A3884AE5-13D0-4E84-B851-1DD250B7C83C}" srcOrd="1" destOrd="0" presId="urn:microsoft.com/office/officeart/2005/8/layout/hierarchy3"/>
    <dgm:cxn modelId="{90D130A7-6211-42E8-B2B4-2A71334FDBCB}" type="presParOf" srcId="{77FDF262-3592-41AE-8C06-BC4B842F4F54}" destId="{11BC9352-85CE-44A0-8623-7E98D0CC695B}" srcOrd="1" destOrd="0" presId="urn:microsoft.com/office/officeart/2005/8/layout/hierarchy3"/>
    <dgm:cxn modelId="{8442B9ED-7075-459A-BC48-FBEC4FBDCEB9}" type="presParOf" srcId="{11BC9352-85CE-44A0-8623-7E98D0CC695B}" destId="{B512B7CD-1E57-4345-B02C-28479F403E47}" srcOrd="0" destOrd="0" presId="urn:microsoft.com/office/officeart/2005/8/layout/hierarchy3"/>
    <dgm:cxn modelId="{2479CB19-9466-422A-8216-1A72C8385882}" type="presParOf" srcId="{11BC9352-85CE-44A0-8623-7E98D0CC695B}" destId="{0503A509-523D-463E-96C9-A6FD591BA825}" srcOrd="1" destOrd="0" presId="urn:microsoft.com/office/officeart/2005/8/layout/hierarchy3"/>
    <dgm:cxn modelId="{2833FF91-5E38-4CA9-9B6B-F43FC6139BC7}" type="presParOf" srcId="{11BC9352-85CE-44A0-8623-7E98D0CC695B}" destId="{C3C5A3E6-5845-40C3-A174-07C68C0D2D2E}" srcOrd="2" destOrd="0" presId="urn:microsoft.com/office/officeart/2005/8/layout/hierarchy3"/>
    <dgm:cxn modelId="{132D76A2-5F01-466A-A88A-DA4D6B42FB6B}" type="presParOf" srcId="{11BC9352-85CE-44A0-8623-7E98D0CC695B}" destId="{C127928C-1B80-47B0-9510-C98EB89B592F}" srcOrd="3" destOrd="0" presId="urn:microsoft.com/office/officeart/2005/8/layout/hierarchy3"/>
    <dgm:cxn modelId="{7E4EB19D-0668-4C59-9C86-A9750650F70B}" type="presParOf" srcId="{11BC9352-85CE-44A0-8623-7E98D0CC695B}" destId="{DE912CCC-B5D0-40AC-B189-C3C7FD3D074F}" srcOrd="4" destOrd="0" presId="urn:microsoft.com/office/officeart/2005/8/layout/hierarchy3"/>
    <dgm:cxn modelId="{6E935370-B8F8-4A1C-A201-FFA7CDE0ED99}" type="presParOf" srcId="{11BC9352-85CE-44A0-8623-7E98D0CC695B}" destId="{9D74AE24-563B-4D17-8A44-19264B67483C}" srcOrd="5" destOrd="0" presId="urn:microsoft.com/office/officeart/2005/8/layout/hierarchy3"/>
    <dgm:cxn modelId="{A28F74EC-ECAC-4256-A623-0A9D6B62DF11}" type="presParOf" srcId="{11BC9352-85CE-44A0-8623-7E98D0CC695B}" destId="{6A486F99-AE87-487C-AD17-190C8C1E065F}" srcOrd="6" destOrd="0" presId="urn:microsoft.com/office/officeart/2005/8/layout/hierarchy3"/>
    <dgm:cxn modelId="{90CCF83D-AC7D-4564-9103-2EB9276B35CE}" type="presParOf" srcId="{11BC9352-85CE-44A0-8623-7E98D0CC695B}" destId="{55763805-914D-4207-AEDF-B7EBC9B79E49}" srcOrd="7" destOrd="0" presId="urn:microsoft.com/office/officeart/2005/8/layout/hierarchy3"/>
    <dgm:cxn modelId="{1B645817-87C1-45F6-8B1F-8E45F05D4DC6}" type="presParOf" srcId="{124E27F2-51C7-4399-8C9E-57FE22AF7468}" destId="{5849A47F-B91A-48CD-8FF8-7793B2829633}" srcOrd="2" destOrd="0" presId="urn:microsoft.com/office/officeart/2005/8/layout/hierarchy3"/>
    <dgm:cxn modelId="{D376F8C2-C389-48ED-9BD9-98527EBDE8A2}" type="presParOf" srcId="{5849A47F-B91A-48CD-8FF8-7793B2829633}" destId="{62764CD3-78B5-467D-AC0D-87E7E91FB5CA}" srcOrd="0" destOrd="0" presId="urn:microsoft.com/office/officeart/2005/8/layout/hierarchy3"/>
    <dgm:cxn modelId="{3F99C369-3305-4DFE-A313-BA28ACA6BF3E}" type="presParOf" srcId="{62764CD3-78B5-467D-AC0D-87E7E91FB5CA}" destId="{849AF150-5B98-47AB-90E0-24670D79F4E4}" srcOrd="0" destOrd="0" presId="urn:microsoft.com/office/officeart/2005/8/layout/hierarchy3"/>
    <dgm:cxn modelId="{FC7442DA-5927-4905-9503-87205380679B}" type="presParOf" srcId="{62764CD3-78B5-467D-AC0D-87E7E91FB5CA}" destId="{EF33C5AF-422B-4886-AE7F-071B472ED2F5}" srcOrd="1" destOrd="0" presId="urn:microsoft.com/office/officeart/2005/8/layout/hierarchy3"/>
    <dgm:cxn modelId="{2ECB435A-D8C5-4B7A-BF33-EA5F3194117C}" type="presParOf" srcId="{5849A47F-B91A-48CD-8FF8-7793B2829633}" destId="{301BEC2B-08DD-4AC9-BBBF-927AAFAEFB64}" srcOrd="1" destOrd="0" presId="urn:microsoft.com/office/officeart/2005/8/layout/hierarchy3"/>
    <dgm:cxn modelId="{38D0111D-CC2F-435F-908E-DC8E12FC6F7F}" type="presParOf" srcId="{301BEC2B-08DD-4AC9-BBBF-927AAFAEFB64}" destId="{5AA81C9D-65D2-447B-B957-01C5050A3FB0}" srcOrd="0" destOrd="0" presId="urn:microsoft.com/office/officeart/2005/8/layout/hierarchy3"/>
    <dgm:cxn modelId="{A4C44864-5B14-4E3B-82DE-83135ABB0CE8}" type="presParOf" srcId="{301BEC2B-08DD-4AC9-BBBF-927AAFAEFB64}" destId="{8398CA1E-19C2-4BFC-BEC0-7B18CF62789D}" srcOrd="1" destOrd="0" presId="urn:microsoft.com/office/officeart/2005/8/layout/hierarchy3"/>
    <dgm:cxn modelId="{82F3BD91-41B0-4D7B-9FCA-55C0898FAA36}" type="presParOf" srcId="{301BEC2B-08DD-4AC9-BBBF-927AAFAEFB64}" destId="{6088D6C4-A77F-42BB-9701-72BAFC3FA40F}" srcOrd="2" destOrd="0" presId="urn:microsoft.com/office/officeart/2005/8/layout/hierarchy3"/>
    <dgm:cxn modelId="{E1018DED-36FF-4D5C-855A-3F0EC6A6BBD4}" type="presParOf" srcId="{301BEC2B-08DD-4AC9-BBBF-927AAFAEFB64}" destId="{13D99C29-976E-4D5F-AA1B-9614BF4A2BFC}" srcOrd="3" destOrd="0" presId="urn:microsoft.com/office/officeart/2005/8/layout/hierarchy3"/>
    <dgm:cxn modelId="{C3F4B2CE-3504-40B7-9906-6616B19FAEB3}" type="presParOf" srcId="{124E27F2-51C7-4399-8C9E-57FE22AF7468}" destId="{A7AADC1E-913E-4078-A1F5-E33B2E94F46C}" srcOrd="3" destOrd="0" presId="urn:microsoft.com/office/officeart/2005/8/layout/hierarchy3"/>
    <dgm:cxn modelId="{FB805503-9959-4FB0-A30E-934B0759527F}" type="presParOf" srcId="{A7AADC1E-913E-4078-A1F5-E33B2E94F46C}" destId="{054ACE27-5342-4DF4-8FD5-7FBC45E70AC8}" srcOrd="0" destOrd="0" presId="urn:microsoft.com/office/officeart/2005/8/layout/hierarchy3"/>
    <dgm:cxn modelId="{1FD7CB78-7A7B-46F5-9A74-3B2C99B2904E}" type="presParOf" srcId="{054ACE27-5342-4DF4-8FD5-7FBC45E70AC8}" destId="{33962A79-717E-4DE2-8B2B-F16AB2EB6D47}" srcOrd="0" destOrd="0" presId="urn:microsoft.com/office/officeart/2005/8/layout/hierarchy3"/>
    <dgm:cxn modelId="{4205ABEB-A61F-427F-891E-786EF3172276}" type="presParOf" srcId="{054ACE27-5342-4DF4-8FD5-7FBC45E70AC8}" destId="{8D56013F-E364-4B05-9088-7B8E3C5BB867}" srcOrd="1" destOrd="0" presId="urn:microsoft.com/office/officeart/2005/8/layout/hierarchy3"/>
    <dgm:cxn modelId="{BCE1C260-0713-4DDB-B0D6-4AEBA5C3E77F}" type="presParOf" srcId="{A7AADC1E-913E-4078-A1F5-E33B2E94F46C}" destId="{96F59A7D-56BA-4242-B2C1-251A0B43BF2D}" srcOrd="1" destOrd="0" presId="urn:microsoft.com/office/officeart/2005/8/layout/hierarchy3"/>
    <dgm:cxn modelId="{3AE776A7-EFBC-4BFB-AACE-3E5C0B671BE6}" type="presParOf" srcId="{96F59A7D-56BA-4242-B2C1-251A0B43BF2D}" destId="{68D4027F-08C4-4EAA-A720-34AF4FB07445}" srcOrd="0" destOrd="0" presId="urn:microsoft.com/office/officeart/2005/8/layout/hierarchy3"/>
    <dgm:cxn modelId="{504C89EE-137C-4099-9784-5770EB514571}" type="presParOf" srcId="{96F59A7D-56BA-4242-B2C1-251A0B43BF2D}" destId="{2BFAE405-FB28-496C-9771-4D9474E35060}" srcOrd="1" destOrd="0" presId="urn:microsoft.com/office/officeart/2005/8/layout/hierarchy3"/>
    <dgm:cxn modelId="{81108CAA-AEEA-4DE4-B335-2A2E6D5E2050}" type="presParOf" srcId="{96F59A7D-56BA-4242-B2C1-251A0B43BF2D}" destId="{54DF1D1A-C635-4824-86B2-56FE8D43B29A}" srcOrd="2" destOrd="0" presId="urn:microsoft.com/office/officeart/2005/8/layout/hierarchy3"/>
    <dgm:cxn modelId="{5FEC1E58-3AA5-4AAE-B3F4-241D5D94357D}" type="presParOf" srcId="{96F59A7D-56BA-4242-B2C1-251A0B43BF2D}" destId="{233902FC-B0C8-482D-8334-1E9B1C76F46B}" srcOrd="3" destOrd="0" presId="urn:microsoft.com/office/officeart/2005/8/layout/hierarchy3"/>
    <dgm:cxn modelId="{F1214727-6415-4F80-B7F7-A11F63C6825A}" type="presParOf" srcId="{96F59A7D-56BA-4242-B2C1-251A0B43BF2D}" destId="{0B8387DA-762A-41F1-B250-D386461C57FA}" srcOrd="4" destOrd="0" presId="urn:microsoft.com/office/officeart/2005/8/layout/hierarchy3"/>
    <dgm:cxn modelId="{771B95E9-ABFD-446A-867F-0E2F17584870}" type="presParOf" srcId="{96F59A7D-56BA-4242-B2C1-251A0B43BF2D}" destId="{1F71CC49-F9F2-42F2-9B95-E10B1DB0BEA3}" srcOrd="5" destOrd="0" presId="urn:microsoft.com/office/officeart/2005/8/layout/hierarchy3"/>
    <dgm:cxn modelId="{0E0F72D8-1249-48E5-BB31-9258CC3A0609}" type="presParOf" srcId="{96F59A7D-56BA-4242-B2C1-251A0B43BF2D}" destId="{D81E2261-F804-474B-90B4-50A924731D4F}" srcOrd="6" destOrd="0" presId="urn:microsoft.com/office/officeart/2005/8/layout/hierarchy3"/>
    <dgm:cxn modelId="{5D63D33E-9A8B-4DBB-91F1-F4BE299BDEE8}" type="presParOf" srcId="{96F59A7D-56BA-4242-B2C1-251A0B43BF2D}" destId="{1A20A2C2-2437-4477-8747-A47AA41983E5}" srcOrd="7" destOrd="0" presId="urn:microsoft.com/office/officeart/2005/8/layout/hierarchy3"/>
    <dgm:cxn modelId="{7E9B416C-6ECA-4CCF-BCA9-69A3EB75B4E9}" type="presParOf" srcId="{96F59A7D-56BA-4242-B2C1-251A0B43BF2D}" destId="{86674A7D-0A1E-46AF-A09C-0B2095E22498}" srcOrd="8" destOrd="0" presId="urn:microsoft.com/office/officeart/2005/8/layout/hierarchy3"/>
    <dgm:cxn modelId="{FEC71518-B35B-48D5-AE1E-A33E1E6D5AD2}" type="presParOf" srcId="{96F59A7D-56BA-4242-B2C1-251A0B43BF2D}" destId="{45ED3E7B-877D-412A-955A-C2AB7208178E}" srcOrd="9" destOrd="0" presId="urn:microsoft.com/office/officeart/2005/8/layout/hierarchy3"/>
    <dgm:cxn modelId="{B8B30922-A91B-4CAC-9013-8753861A8A1A}" type="presParOf" srcId="{124E27F2-51C7-4399-8C9E-57FE22AF7468}" destId="{258AFD50-6263-4611-846D-4F2A7EF33D7E}" srcOrd="4" destOrd="0" presId="urn:microsoft.com/office/officeart/2005/8/layout/hierarchy3"/>
    <dgm:cxn modelId="{F54142D3-177F-46EE-93DB-6D1C3A8ECDB0}" type="presParOf" srcId="{258AFD50-6263-4611-846D-4F2A7EF33D7E}" destId="{7880D328-5C3C-4570-B5F8-FDB918AA7EB8}" srcOrd="0" destOrd="0" presId="urn:microsoft.com/office/officeart/2005/8/layout/hierarchy3"/>
    <dgm:cxn modelId="{C0DEFB74-7AA8-4C61-B001-AEFBA33FE061}" type="presParOf" srcId="{7880D328-5C3C-4570-B5F8-FDB918AA7EB8}" destId="{721EF778-5DE5-47EE-906F-E3254397D864}" srcOrd="0" destOrd="0" presId="urn:microsoft.com/office/officeart/2005/8/layout/hierarchy3"/>
    <dgm:cxn modelId="{31C6660E-E42C-46EA-9283-CED0F0D5B136}" type="presParOf" srcId="{7880D328-5C3C-4570-B5F8-FDB918AA7EB8}" destId="{1A67865B-F5C0-4CD8-A933-50EF1D68F9A0}" srcOrd="1" destOrd="0" presId="urn:microsoft.com/office/officeart/2005/8/layout/hierarchy3"/>
    <dgm:cxn modelId="{94F61B8A-00E8-4FB5-8E08-E83DB7817C29}" type="presParOf" srcId="{258AFD50-6263-4611-846D-4F2A7EF33D7E}" destId="{D61DA59D-6FB3-4942-9B6A-E3502DF5E35D}" srcOrd="1" destOrd="0" presId="urn:microsoft.com/office/officeart/2005/8/layout/hierarchy3"/>
    <dgm:cxn modelId="{3A960A26-5025-4B85-B965-56ED48E73E0D}" type="presParOf" srcId="{D61DA59D-6FB3-4942-9B6A-E3502DF5E35D}" destId="{6809907B-7458-4CB4-AA13-29C437F3D3D8}" srcOrd="0" destOrd="0" presId="urn:microsoft.com/office/officeart/2005/8/layout/hierarchy3"/>
    <dgm:cxn modelId="{138646F1-88EE-4A06-A189-238B1E0C3E18}" type="presParOf" srcId="{D61DA59D-6FB3-4942-9B6A-E3502DF5E35D}" destId="{50A11A69-392B-4621-86F8-1DF357D49676}" srcOrd="1" destOrd="0" presId="urn:microsoft.com/office/officeart/2005/8/layout/hierarchy3"/>
    <dgm:cxn modelId="{333FC133-0782-492B-A933-5F2AE9E46331}" type="presParOf" srcId="{D61DA59D-6FB3-4942-9B6A-E3502DF5E35D}" destId="{BF5552E8-53D5-4C80-A80E-2DAEB39743FA}" srcOrd="2" destOrd="0" presId="urn:microsoft.com/office/officeart/2005/8/layout/hierarchy3"/>
    <dgm:cxn modelId="{1823C585-B19F-42FF-BE3F-AD1A1C2633A6}" type="presParOf" srcId="{D61DA59D-6FB3-4942-9B6A-E3502DF5E35D}" destId="{9A0D41DD-BE3B-40CE-8C52-FEBD0E57B2BC}" srcOrd="3" destOrd="0" presId="urn:microsoft.com/office/officeart/2005/8/layout/hierarchy3"/>
    <dgm:cxn modelId="{54AB576D-83BF-459D-B459-5A9A4B559E55}" type="presParOf" srcId="{D61DA59D-6FB3-4942-9B6A-E3502DF5E35D}" destId="{EAAB78B0-C917-4B0C-840E-5CADC607340B}" srcOrd="4" destOrd="0" presId="urn:microsoft.com/office/officeart/2005/8/layout/hierarchy3"/>
    <dgm:cxn modelId="{54CB8450-18F7-408E-9477-2794F55B97A6}" type="presParOf" srcId="{D61DA59D-6FB3-4942-9B6A-E3502DF5E35D}" destId="{D4848CEA-A934-4898-BEA8-9B17C924A8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402A6-1C89-4CBF-AD8C-B6C173F01963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Research</a:t>
          </a:r>
        </a:p>
      </dsp:txBody>
      <dsp:txXfrm rot="5400000">
        <a:off x="0" y="0"/>
        <a:ext cx="3048000" cy="1524000"/>
      </dsp:txXfrm>
    </dsp:sp>
    <dsp:sp modelId="{A8E85F7E-799A-403C-8B88-4F81D78408E3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800" kern="1200" dirty="0"/>
            <a:t>Special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latin typeface="Rockwell Light" panose="02040303020102020203" pitchFamily="18" charset="0"/>
            </a:rPr>
            <a:t>Initiatives</a:t>
          </a:r>
          <a:endParaRPr lang="en-CA" sz="2800" b="1" kern="1200" dirty="0"/>
        </a:p>
      </dsp:txBody>
      <dsp:txXfrm>
        <a:off x="3048000" y="0"/>
        <a:ext cx="3048000" cy="1524000"/>
      </dsp:txXfrm>
    </dsp:sp>
    <dsp:sp modelId="{266F249E-2C06-464B-9944-790EED415597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Member Benefits</a:t>
          </a:r>
        </a:p>
      </dsp:txBody>
      <dsp:txXfrm rot="10800000">
        <a:off x="0" y="2539999"/>
        <a:ext cx="3048000" cy="1524000"/>
      </dsp:txXfrm>
    </dsp:sp>
    <dsp:sp modelId="{7ED54477-232C-4F01-AF9E-217C682E26D2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Organization Support</a:t>
          </a:r>
        </a:p>
      </dsp:txBody>
      <dsp:txXfrm rot="-5400000">
        <a:off x="3048000" y="2539999"/>
        <a:ext cx="3048000" cy="1524000"/>
      </dsp:txXfrm>
    </dsp:sp>
    <dsp:sp modelId="{EF815257-93F6-4A40-AAAF-10B4BD3D2F17}">
      <dsp:nvSpPr>
        <dsp:cNvPr id="0" name=""/>
        <dsp:cNvSpPr/>
      </dsp:nvSpPr>
      <dsp:spPr>
        <a:xfrm>
          <a:off x="1721479" y="1307561"/>
          <a:ext cx="2653040" cy="144887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Research &amp; Special Initiatives Department</a:t>
          </a:r>
        </a:p>
      </dsp:txBody>
      <dsp:txXfrm>
        <a:off x="1792207" y="1378289"/>
        <a:ext cx="2511584" cy="1307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24425-E3F0-411D-9CAF-400F992484CD}">
      <dsp:nvSpPr>
        <dsp:cNvPr id="0" name=""/>
        <dsp:cNvSpPr/>
      </dsp:nvSpPr>
      <dsp:spPr>
        <a:xfrm>
          <a:off x="7106" y="626696"/>
          <a:ext cx="1879596" cy="1879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National: Government (TRC, 2015)</a:t>
          </a:r>
        </a:p>
      </dsp:txBody>
      <dsp:txXfrm>
        <a:off x="282366" y="901956"/>
        <a:ext cx="1329076" cy="1329076"/>
      </dsp:txXfrm>
    </dsp:sp>
    <dsp:sp modelId="{42374799-7F6F-4281-834A-586FD113FC36}">
      <dsp:nvSpPr>
        <dsp:cNvPr id="0" name=""/>
        <dsp:cNvSpPr/>
      </dsp:nvSpPr>
      <dsp:spPr>
        <a:xfrm rot="10800000">
          <a:off x="669366" y="2667554"/>
          <a:ext cx="555075" cy="246505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86A52-3DBA-4826-90A3-1013CF542B59}">
      <dsp:nvSpPr>
        <dsp:cNvPr id="0" name=""/>
        <dsp:cNvSpPr/>
      </dsp:nvSpPr>
      <dsp:spPr>
        <a:xfrm>
          <a:off x="3089" y="3061368"/>
          <a:ext cx="1887629" cy="1890326"/>
        </a:xfrm>
        <a:prstGeom prst="ellipse">
          <a:avLst/>
        </a:prstGeom>
        <a:solidFill>
          <a:schemeClr val="accent3">
            <a:hueOff val="-571303"/>
            <a:satOff val="6186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Personal: Experience of others and ourselves (always)</a:t>
          </a:r>
        </a:p>
      </dsp:txBody>
      <dsp:txXfrm>
        <a:off x="279526" y="3338200"/>
        <a:ext cx="1334755" cy="1336662"/>
      </dsp:txXfrm>
    </dsp:sp>
    <dsp:sp modelId="{E2EF4CF2-A71C-436B-A09D-7EA5C4381C7F}">
      <dsp:nvSpPr>
        <dsp:cNvPr id="0" name=""/>
        <dsp:cNvSpPr/>
      </dsp:nvSpPr>
      <dsp:spPr>
        <a:xfrm rot="5359767">
          <a:off x="1856982" y="3869379"/>
          <a:ext cx="555075" cy="246505"/>
        </a:xfrm>
        <a:prstGeom prst="triangle">
          <a:avLst/>
        </a:prstGeom>
        <a:solidFill>
          <a:schemeClr val="accent3">
            <a:hueOff val="-666520"/>
            <a:satOff val="7218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E7501-D409-4A0D-87A2-C806F034298C}">
      <dsp:nvSpPr>
        <dsp:cNvPr id="0" name=""/>
        <dsp:cNvSpPr/>
      </dsp:nvSpPr>
      <dsp:spPr>
        <a:xfrm>
          <a:off x="2364371" y="3064838"/>
          <a:ext cx="1828804" cy="1828804"/>
        </a:xfrm>
        <a:prstGeom prst="ellipse">
          <a:avLst/>
        </a:prstGeom>
        <a:solidFill>
          <a:schemeClr val="accent3">
            <a:hueOff val="-1142605"/>
            <a:satOff val="12373"/>
            <a:lumOff val="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Backgrounder created for LT (2016)</a:t>
          </a:r>
          <a:endParaRPr lang="en-CA" sz="1500" kern="1200" dirty="0">
            <a:solidFill>
              <a:schemeClr val="tx1"/>
            </a:solidFill>
          </a:endParaRPr>
        </a:p>
      </dsp:txBody>
      <dsp:txXfrm>
        <a:off x="2632193" y="3332660"/>
        <a:ext cx="1293160" cy="1293160"/>
      </dsp:txXfrm>
    </dsp:sp>
    <dsp:sp modelId="{AD5EF874-ED6A-4956-B676-BA5215173A48}">
      <dsp:nvSpPr>
        <dsp:cNvPr id="0" name=""/>
        <dsp:cNvSpPr/>
      </dsp:nvSpPr>
      <dsp:spPr>
        <a:xfrm rot="10026">
          <a:off x="3004751" y="2650608"/>
          <a:ext cx="555075" cy="246505"/>
        </a:xfrm>
        <a:prstGeom prst="triangle">
          <a:avLst/>
        </a:prstGeom>
        <a:solidFill>
          <a:schemeClr val="accent3">
            <a:hueOff val="-1333039"/>
            <a:satOff val="14435"/>
            <a:lumOff val="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AC5EB-B75E-409C-90C8-F5F658E745E6}">
      <dsp:nvSpPr>
        <dsp:cNvPr id="0" name=""/>
        <dsp:cNvSpPr/>
      </dsp:nvSpPr>
      <dsp:spPr>
        <a:xfrm>
          <a:off x="2374394" y="674114"/>
          <a:ext cx="1822721" cy="1822721"/>
        </a:xfrm>
        <a:prstGeom prst="ellipse">
          <a:avLst/>
        </a:prstGeom>
        <a:solidFill>
          <a:schemeClr val="accent3">
            <a:hueOff val="-1713907"/>
            <a:satOff val="18559"/>
            <a:lumOff val="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Education: Course &amp; Information Gathering (2016/17)</a:t>
          </a:r>
        </a:p>
      </dsp:txBody>
      <dsp:txXfrm>
        <a:off x="2641325" y="941045"/>
        <a:ext cx="1288859" cy="1288859"/>
      </dsp:txXfrm>
    </dsp:sp>
    <dsp:sp modelId="{CFB9E533-0209-4D44-A040-3C3B7C12F07E}">
      <dsp:nvSpPr>
        <dsp:cNvPr id="0" name=""/>
        <dsp:cNvSpPr/>
      </dsp:nvSpPr>
      <dsp:spPr>
        <a:xfrm rot="5380575">
          <a:off x="4159089" y="1455719"/>
          <a:ext cx="555075" cy="246505"/>
        </a:xfrm>
        <a:prstGeom prst="triangle">
          <a:avLst/>
        </a:prstGeom>
        <a:solidFill>
          <a:schemeClr val="accent3">
            <a:hueOff val="-1999559"/>
            <a:satOff val="21653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3EFF0-A941-40F4-A2F7-BFC9ACA03B78}">
      <dsp:nvSpPr>
        <dsp:cNvPr id="0" name=""/>
        <dsp:cNvSpPr/>
      </dsp:nvSpPr>
      <dsp:spPr>
        <a:xfrm>
          <a:off x="4662185" y="677288"/>
          <a:ext cx="1790701" cy="1790701"/>
        </a:xfrm>
        <a:prstGeom prst="ellipse">
          <a:avLst/>
        </a:prstGeom>
        <a:solidFill>
          <a:schemeClr val="accent3">
            <a:hueOff val="-2285210"/>
            <a:satOff val="24746"/>
            <a:lumOff val="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chemeClr val="tx1"/>
              </a:solidFill>
            </a:rPr>
            <a:t>Membership: Call out for information (2017)</a:t>
          </a:r>
        </a:p>
      </dsp:txBody>
      <dsp:txXfrm>
        <a:off x="4924427" y="939530"/>
        <a:ext cx="1266217" cy="1266217"/>
      </dsp:txXfrm>
    </dsp:sp>
    <dsp:sp modelId="{8051D8E3-559C-4B48-AA3E-C103797D3586}">
      <dsp:nvSpPr>
        <dsp:cNvPr id="0" name=""/>
        <dsp:cNvSpPr/>
      </dsp:nvSpPr>
      <dsp:spPr>
        <a:xfrm rot="10772955">
          <a:off x="5289435" y="2648952"/>
          <a:ext cx="555075" cy="246505"/>
        </a:xfrm>
        <a:prstGeom prst="triangle">
          <a:avLst/>
        </a:prstGeom>
        <a:solidFill>
          <a:schemeClr val="accent3">
            <a:hueOff val="-2666078"/>
            <a:satOff val="28870"/>
            <a:lumOff val="36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45253-864E-4B41-B3E1-AFF3F2D7478D}">
      <dsp:nvSpPr>
        <dsp:cNvPr id="0" name=""/>
        <dsp:cNvSpPr/>
      </dsp:nvSpPr>
      <dsp:spPr>
        <a:xfrm>
          <a:off x="4700874" y="3062468"/>
          <a:ext cx="1750536" cy="1750536"/>
        </a:xfrm>
        <a:prstGeom prst="ellipse">
          <a:avLst/>
        </a:prstGeom>
        <a:solidFill>
          <a:schemeClr val="accent3">
            <a:hueOff val="-2856512"/>
            <a:satOff val="30932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CJMLS Article 1: Education Experience (2017)</a:t>
          </a:r>
          <a:endParaRPr lang="en-CA" sz="1500" kern="1200" dirty="0">
            <a:solidFill>
              <a:schemeClr val="tx1"/>
            </a:solidFill>
          </a:endParaRPr>
        </a:p>
      </dsp:txBody>
      <dsp:txXfrm>
        <a:off x="4957234" y="3318828"/>
        <a:ext cx="1237816" cy="1237816"/>
      </dsp:txXfrm>
    </dsp:sp>
    <dsp:sp modelId="{F8D1E696-A5E4-4F25-ABB2-1E3D5C1BF4D8}">
      <dsp:nvSpPr>
        <dsp:cNvPr id="0" name=""/>
        <dsp:cNvSpPr/>
      </dsp:nvSpPr>
      <dsp:spPr>
        <a:xfrm rot="5358338">
          <a:off x="6473211" y="3800248"/>
          <a:ext cx="555075" cy="246505"/>
        </a:xfrm>
        <a:prstGeom prst="triangle">
          <a:avLst/>
        </a:prstGeom>
        <a:solidFill>
          <a:schemeClr val="accent3">
            <a:hueOff val="-3332598"/>
            <a:satOff val="36088"/>
            <a:lumOff val="45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00976-3236-4CBE-86FD-46C7049C8EF9}">
      <dsp:nvSpPr>
        <dsp:cNvPr id="0" name=""/>
        <dsp:cNvSpPr/>
      </dsp:nvSpPr>
      <dsp:spPr>
        <a:xfrm>
          <a:off x="7036134" y="3018738"/>
          <a:ext cx="1781022" cy="1781022"/>
        </a:xfrm>
        <a:prstGeom prst="ellipse">
          <a:avLst/>
        </a:prstGeom>
        <a:solidFill>
          <a:schemeClr val="accent3">
            <a:hueOff val="-3427815"/>
            <a:satOff val="37119"/>
            <a:lumOff val="4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CJMLS Article 2: Member’s Experience (2018)</a:t>
          </a:r>
          <a:endParaRPr lang="en-CA" sz="1500" kern="1200" dirty="0">
            <a:solidFill>
              <a:schemeClr val="tx1"/>
            </a:solidFill>
          </a:endParaRPr>
        </a:p>
      </dsp:txBody>
      <dsp:txXfrm>
        <a:off x="7296959" y="3279563"/>
        <a:ext cx="1259372" cy="1259372"/>
      </dsp:txXfrm>
    </dsp:sp>
    <dsp:sp modelId="{74D28A3A-CC71-458F-ADAD-FC9A1F4014F3}">
      <dsp:nvSpPr>
        <dsp:cNvPr id="0" name=""/>
        <dsp:cNvSpPr/>
      </dsp:nvSpPr>
      <dsp:spPr>
        <a:xfrm rot="21551024">
          <a:off x="7632212" y="2600116"/>
          <a:ext cx="555075" cy="246505"/>
        </a:xfrm>
        <a:prstGeom prst="triangle">
          <a:avLst/>
        </a:prstGeom>
        <a:solidFill>
          <a:schemeClr val="accent3">
            <a:hueOff val="-3999117"/>
            <a:satOff val="43305"/>
            <a:lumOff val="5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7912F-F708-4BDC-87E8-50D640EC5860}">
      <dsp:nvSpPr>
        <dsp:cNvPr id="0" name=""/>
        <dsp:cNvSpPr/>
      </dsp:nvSpPr>
      <dsp:spPr>
        <a:xfrm>
          <a:off x="6998588" y="653133"/>
          <a:ext cx="1788818" cy="1788818"/>
        </a:xfrm>
        <a:prstGeom prst="ellipse">
          <a:avLst/>
        </a:prstGeom>
        <a:solidFill>
          <a:schemeClr val="accent3">
            <a:hueOff val="-3999117"/>
            <a:satOff val="43305"/>
            <a:lumOff val="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Recognition more could be done…..</a:t>
          </a:r>
          <a:endParaRPr lang="en-CA" sz="1500" kern="1200" dirty="0">
            <a:solidFill>
              <a:schemeClr val="tx1"/>
            </a:solidFill>
          </a:endParaRPr>
        </a:p>
      </dsp:txBody>
      <dsp:txXfrm>
        <a:off x="7260554" y="915099"/>
        <a:ext cx="1264886" cy="1264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543DF-76DD-4D0E-9242-E12BEA834058}">
      <dsp:nvSpPr>
        <dsp:cNvPr id="0" name=""/>
        <dsp:cNvSpPr/>
      </dsp:nvSpPr>
      <dsp:spPr>
        <a:xfrm>
          <a:off x="313734" y="398"/>
          <a:ext cx="1359142" cy="467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Resources &amp; Services</a:t>
          </a:r>
          <a:endParaRPr lang="en-CA" sz="1100" kern="1200"/>
        </a:p>
      </dsp:txBody>
      <dsp:txXfrm>
        <a:off x="327418" y="14082"/>
        <a:ext cx="1331774" cy="439823"/>
      </dsp:txXfrm>
    </dsp:sp>
    <dsp:sp modelId="{74778FB8-5724-463A-84D2-EC73975667DF}">
      <dsp:nvSpPr>
        <dsp:cNvPr id="0" name=""/>
        <dsp:cNvSpPr/>
      </dsp:nvSpPr>
      <dsp:spPr>
        <a:xfrm>
          <a:off x="449648" y="467590"/>
          <a:ext cx="135914" cy="866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178"/>
              </a:lnTo>
              <a:lnTo>
                <a:pt x="135914" y="866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C4193-A993-4EA1-B551-AE573881E943}">
      <dsp:nvSpPr>
        <dsp:cNvPr id="0" name=""/>
        <dsp:cNvSpPr/>
      </dsp:nvSpPr>
      <dsp:spPr>
        <a:xfrm>
          <a:off x="585562" y="637483"/>
          <a:ext cx="1810954" cy="1392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Mental Health Toolkit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Create an Indigenous mental health dedicated webpage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Collaboration with Queen's University and CSMLS Research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Launch Oct 2019</a:t>
          </a:r>
        </a:p>
      </dsp:txBody>
      <dsp:txXfrm>
        <a:off x="626349" y="678270"/>
        <a:ext cx="1729380" cy="1310996"/>
      </dsp:txXfrm>
    </dsp:sp>
    <dsp:sp modelId="{A0B8B153-46C9-42EE-8952-96A27E37AA2A}">
      <dsp:nvSpPr>
        <dsp:cNvPr id="0" name=""/>
        <dsp:cNvSpPr/>
      </dsp:nvSpPr>
      <dsp:spPr>
        <a:xfrm>
          <a:off x="449648" y="467590"/>
          <a:ext cx="135914" cy="224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839"/>
              </a:lnTo>
              <a:lnTo>
                <a:pt x="135914" y="2246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14989-9CDF-4268-83FF-4ABF33CFE6F7}">
      <dsp:nvSpPr>
        <dsp:cNvPr id="0" name=""/>
        <dsp:cNvSpPr/>
      </dsp:nvSpPr>
      <dsp:spPr>
        <a:xfrm>
          <a:off x="585562" y="2199946"/>
          <a:ext cx="1810954" cy="1028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Curated Content Webpage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Provide links to pre-existing Indigenous information, resources and organizations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Launch Jun 2019</a:t>
          </a:r>
        </a:p>
      </dsp:txBody>
      <dsp:txXfrm>
        <a:off x="615699" y="2230083"/>
        <a:ext cx="1750680" cy="968692"/>
      </dsp:txXfrm>
    </dsp:sp>
    <dsp:sp modelId="{FAC768C2-AB3C-4558-AA69-80F827945D4A}">
      <dsp:nvSpPr>
        <dsp:cNvPr id="0" name=""/>
        <dsp:cNvSpPr/>
      </dsp:nvSpPr>
      <dsp:spPr>
        <a:xfrm>
          <a:off x="449648" y="467590"/>
          <a:ext cx="135914" cy="3412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2674"/>
              </a:lnTo>
              <a:lnTo>
                <a:pt x="135914" y="3412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49EAD-727B-4518-B002-7720F67EF989}">
      <dsp:nvSpPr>
        <dsp:cNvPr id="0" name=""/>
        <dsp:cNvSpPr/>
      </dsp:nvSpPr>
      <dsp:spPr>
        <a:xfrm>
          <a:off x="585562" y="3398805"/>
          <a:ext cx="1810954" cy="962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Flag Loan for Treaty Days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tx1"/>
              </a:solidFill>
            </a:rPr>
            <a:t>CSMLS flag provided to member for event (2018)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Advertise opportunity</a:t>
          </a:r>
          <a:r>
            <a:rPr lang="en-CA" sz="1100" kern="1200"/>
            <a:t> </a:t>
          </a: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to membership (x2, 2019-20)</a:t>
          </a:r>
        </a:p>
      </dsp:txBody>
      <dsp:txXfrm>
        <a:off x="613765" y="3427008"/>
        <a:ext cx="1754548" cy="906512"/>
      </dsp:txXfrm>
    </dsp:sp>
    <dsp:sp modelId="{9ACBA5CE-9BAD-4A9F-A339-7C8125507AB8}">
      <dsp:nvSpPr>
        <dsp:cNvPr id="0" name=""/>
        <dsp:cNvSpPr/>
      </dsp:nvSpPr>
      <dsp:spPr>
        <a:xfrm>
          <a:off x="449648" y="467590"/>
          <a:ext cx="135914" cy="4687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590"/>
              </a:lnTo>
              <a:lnTo>
                <a:pt x="135914" y="4687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BC54-8648-4D64-AA9E-7BEBFEF465E2}">
      <dsp:nvSpPr>
        <dsp:cNvPr id="0" name=""/>
        <dsp:cNvSpPr/>
      </dsp:nvSpPr>
      <dsp:spPr>
        <a:xfrm>
          <a:off x="585562" y="4531616"/>
          <a:ext cx="1810954" cy="124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Research Ethics Board</a:t>
          </a:r>
          <a:endParaRPr lang="en-CA" sz="1100" kern="120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tx1"/>
              </a:solidFill>
            </a:rPr>
            <a:t>Ensure training includes TCPS 2 (2014) components focused on research Involving First Nations, Inuit and Métis Peoples of Canada (2018) - Module 9</a:t>
          </a:r>
        </a:p>
      </dsp:txBody>
      <dsp:txXfrm>
        <a:off x="622089" y="4568143"/>
        <a:ext cx="1737900" cy="1174074"/>
      </dsp:txXfrm>
    </dsp:sp>
    <dsp:sp modelId="{F15EE7AE-E568-4DA9-B8ED-93A0DD26C85F}">
      <dsp:nvSpPr>
        <dsp:cNvPr id="0" name=""/>
        <dsp:cNvSpPr/>
      </dsp:nvSpPr>
      <dsp:spPr>
        <a:xfrm>
          <a:off x="2464473" y="398"/>
          <a:ext cx="1359142" cy="467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Products</a:t>
          </a:r>
        </a:p>
      </dsp:txBody>
      <dsp:txXfrm>
        <a:off x="2478157" y="14082"/>
        <a:ext cx="1331774" cy="439823"/>
      </dsp:txXfrm>
    </dsp:sp>
    <dsp:sp modelId="{B512B7CD-1E57-4345-B02C-28479F403E47}">
      <dsp:nvSpPr>
        <dsp:cNvPr id="0" name=""/>
        <dsp:cNvSpPr/>
      </dsp:nvSpPr>
      <dsp:spPr>
        <a:xfrm>
          <a:off x="2600388" y="467590"/>
          <a:ext cx="135914" cy="118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789"/>
              </a:lnTo>
              <a:lnTo>
                <a:pt x="135914" y="11807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3A509-523D-463E-96C9-A6FD591BA825}">
      <dsp:nvSpPr>
        <dsp:cNvPr id="0" name=""/>
        <dsp:cNvSpPr/>
      </dsp:nvSpPr>
      <dsp:spPr>
        <a:xfrm>
          <a:off x="2736302" y="637483"/>
          <a:ext cx="2375009" cy="2021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CJMLS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tx1"/>
              </a:solidFill>
            </a:rPr>
            <a:t>CSMLS produced two perspective articles (Zychla; 2017-18)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President's Letter (2019)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Karen Lawford (Queen's University partner)</a:t>
          </a:r>
          <a:endParaRPr lang="en-CA" sz="1100" kern="1200">
            <a:solidFill>
              <a:srgbClr val="FF0000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Publish at least one relevant article annually for next 3 years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Advertise cultural sensitivity training and related CSMLS products (2 years)</a:t>
          </a:r>
        </a:p>
      </dsp:txBody>
      <dsp:txXfrm>
        <a:off x="2795518" y="696699"/>
        <a:ext cx="2256577" cy="1903360"/>
      </dsp:txXfrm>
    </dsp:sp>
    <dsp:sp modelId="{C3C5A3E6-5845-40C3-A174-07C68C0D2D2E}">
      <dsp:nvSpPr>
        <dsp:cNvPr id="0" name=""/>
        <dsp:cNvSpPr/>
      </dsp:nvSpPr>
      <dsp:spPr>
        <a:xfrm>
          <a:off x="2600388" y="467590"/>
          <a:ext cx="135914" cy="309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8386"/>
              </a:lnTo>
              <a:lnTo>
                <a:pt x="135914" y="3098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7928C-1B80-47B0-9510-C98EB89B592F}">
      <dsp:nvSpPr>
        <dsp:cNvPr id="0" name=""/>
        <dsp:cNvSpPr/>
      </dsp:nvSpPr>
      <dsp:spPr>
        <a:xfrm>
          <a:off x="2736302" y="2829168"/>
          <a:ext cx="2350359" cy="1473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Other Communication Products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tx1"/>
              </a:solidFill>
            </a:rPr>
            <a:t>LabBuzz - Inclusion of Indigenous content when identified (ongoing); does not have to be MLP specific, but must be health-related.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tx1"/>
              </a:solidFill>
            </a:rPr>
            <a:t>Podcast - Northern Health: Obstacles and Understanding (episode 18; 2018)</a:t>
          </a:r>
        </a:p>
      </dsp:txBody>
      <dsp:txXfrm>
        <a:off x="2779463" y="2872329"/>
        <a:ext cx="2264037" cy="1387294"/>
      </dsp:txXfrm>
    </dsp:sp>
    <dsp:sp modelId="{DE912CCC-B5D0-40AC-B189-C3C7FD3D074F}">
      <dsp:nvSpPr>
        <dsp:cNvPr id="0" name=""/>
        <dsp:cNvSpPr/>
      </dsp:nvSpPr>
      <dsp:spPr>
        <a:xfrm>
          <a:off x="2600388" y="467590"/>
          <a:ext cx="135914" cy="4231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1350"/>
              </a:lnTo>
              <a:lnTo>
                <a:pt x="135914" y="4231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4AE24-563B-4D17-8A44-19264B67483C}">
      <dsp:nvSpPr>
        <dsp:cNvPr id="0" name=""/>
        <dsp:cNvSpPr/>
      </dsp:nvSpPr>
      <dsp:spPr>
        <a:xfrm>
          <a:off x="2736302" y="4472677"/>
          <a:ext cx="2350359" cy="452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Ethics on Demand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Indigenous racism article (2019)</a:t>
          </a:r>
        </a:p>
      </dsp:txBody>
      <dsp:txXfrm>
        <a:off x="2749556" y="4485931"/>
        <a:ext cx="2323851" cy="426018"/>
      </dsp:txXfrm>
    </dsp:sp>
    <dsp:sp modelId="{6A486F99-AE87-487C-AD17-190C8C1E065F}">
      <dsp:nvSpPr>
        <dsp:cNvPr id="0" name=""/>
        <dsp:cNvSpPr/>
      </dsp:nvSpPr>
      <dsp:spPr>
        <a:xfrm>
          <a:off x="2600388" y="467590"/>
          <a:ext cx="135914" cy="4966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588"/>
              </a:lnTo>
              <a:lnTo>
                <a:pt x="135914" y="4966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63805-914D-4207-AEDF-B7EBC9B79E49}">
      <dsp:nvSpPr>
        <dsp:cNvPr id="0" name=""/>
        <dsp:cNvSpPr/>
      </dsp:nvSpPr>
      <dsp:spPr>
        <a:xfrm>
          <a:off x="2736302" y="5095096"/>
          <a:ext cx="2350359" cy="678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Call to Action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Incorporates inclusion opportunities for Indigenous students (2018)</a:t>
          </a:r>
        </a:p>
      </dsp:txBody>
      <dsp:txXfrm>
        <a:off x="2756165" y="5114959"/>
        <a:ext cx="2310633" cy="638438"/>
      </dsp:txXfrm>
    </dsp:sp>
    <dsp:sp modelId="{849AF150-5B98-47AB-90E0-24670D79F4E4}">
      <dsp:nvSpPr>
        <dsp:cNvPr id="0" name=""/>
        <dsp:cNvSpPr/>
      </dsp:nvSpPr>
      <dsp:spPr>
        <a:xfrm>
          <a:off x="5179268" y="398"/>
          <a:ext cx="1359142" cy="467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Events</a:t>
          </a:r>
        </a:p>
      </dsp:txBody>
      <dsp:txXfrm>
        <a:off x="5192952" y="14082"/>
        <a:ext cx="1331774" cy="439823"/>
      </dsp:txXfrm>
    </dsp:sp>
    <dsp:sp modelId="{5AA81C9D-65D2-447B-B957-01C5050A3FB0}">
      <dsp:nvSpPr>
        <dsp:cNvPr id="0" name=""/>
        <dsp:cNvSpPr/>
      </dsp:nvSpPr>
      <dsp:spPr>
        <a:xfrm>
          <a:off x="5315182" y="467590"/>
          <a:ext cx="135914" cy="142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6780"/>
              </a:lnTo>
              <a:lnTo>
                <a:pt x="135914" y="1426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8CA1E-19C2-4BFC-BEC0-7B18CF62789D}">
      <dsp:nvSpPr>
        <dsp:cNvPr id="0" name=""/>
        <dsp:cNvSpPr/>
      </dsp:nvSpPr>
      <dsp:spPr>
        <a:xfrm>
          <a:off x="5451097" y="637483"/>
          <a:ext cx="1651619" cy="2513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LABCON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Ceremonial service such as a blessing or drumming session*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Land acknowledgements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Expert presenter requests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Commitment to carry process forward into future LABCONs for 2 years minimum*,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i="1" kern="1200">
              <a:solidFill>
                <a:schemeClr val="accent4">
                  <a:lumMod val="50000"/>
                </a:schemeClr>
              </a:solidFill>
            </a:rPr>
            <a:t>(*where funds allow</a:t>
          </a: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)</a:t>
          </a:r>
        </a:p>
      </dsp:txBody>
      <dsp:txXfrm>
        <a:off x="5499471" y="685857"/>
        <a:ext cx="1554871" cy="2417026"/>
      </dsp:txXfrm>
    </dsp:sp>
    <dsp:sp modelId="{6088D6C4-A77F-42BB-9701-72BAFC3FA40F}">
      <dsp:nvSpPr>
        <dsp:cNvPr id="0" name=""/>
        <dsp:cNvSpPr/>
      </dsp:nvSpPr>
      <dsp:spPr>
        <a:xfrm>
          <a:off x="5315182" y="467590"/>
          <a:ext cx="135914" cy="3691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1526"/>
              </a:lnTo>
              <a:lnTo>
                <a:pt x="135914" y="3691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99C29-976E-4D5F-AA1B-9614BF4A2BFC}">
      <dsp:nvSpPr>
        <dsp:cNvPr id="0" name=""/>
        <dsp:cNvSpPr/>
      </dsp:nvSpPr>
      <dsp:spPr>
        <a:xfrm>
          <a:off x="5451097" y="3321150"/>
          <a:ext cx="1651619" cy="1675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CSMLS Staff Presentations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Land acknowledgements, voluntary and standardized statements reflective of the location the presentation will occur (2019)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Staff education piece required</a:t>
          </a:r>
        </a:p>
      </dsp:txBody>
      <dsp:txXfrm>
        <a:off x="5499471" y="3369524"/>
        <a:ext cx="1554871" cy="1579183"/>
      </dsp:txXfrm>
    </dsp:sp>
    <dsp:sp modelId="{33962A79-717E-4DE2-8B2B-F16AB2EB6D47}">
      <dsp:nvSpPr>
        <dsp:cNvPr id="0" name=""/>
        <dsp:cNvSpPr/>
      </dsp:nvSpPr>
      <dsp:spPr>
        <a:xfrm>
          <a:off x="7170673" y="398"/>
          <a:ext cx="1359142" cy="462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Projects &amp;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 Policy</a:t>
          </a:r>
          <a:endParaRPr lang="en-CA" sz="1100" kern="1200">
            <a:solidFill>
              <a:schemeClr val="accent4">
                <a:lumMod val="50000"/>
              </a:schemeClr>
            </a:solidFill>
          </a:endParaRPr>
        </a:p>
      </dsp:txBody>
      <dsp:txXfrm>
        <a:off x="7184208" y="13933"/>
        <a:ext cx="1332072" cy="435065"/>
      </dsp:txXfrm>
    </dsp:sp>
    <dsp:sp modelId="{68D4027F-08C4-4EAA-A720-34AF4FB07445}">
      <dsp:nvSpPr>
        <dsp:cNvPr id="0" name=""/>
        <dsp:cNvSpPr/>
      </dsp:nvSpPr>
      <dsp:spPr>
        <a:xfrm>
          <a:off x="7306587" y="462534"/>
          <a:ext cx="135914" cy="73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052"/>
              </a:lnTo>
              <a:lnTo>
                <a:pt x="135914" y="737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AE405-FB28-496C-9771-4D9474E35060}">
      <dsp:nvSpPr>
        <dsp:cNvPr id="0" name=""/>
        <dsp:cNvSpPr/>
      </dsp:nvSpPr>
      <dsp:spPr>
        <a:xfrm>
          <a:off x="7442502" y="632427"/>
          <a:ext cx="2753698" cy="1134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Research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New projects considered case by case</a:t>
          </a:r>
          <a:endParaRPr lang="en-CA" sz="1100" kern="1200">
            <a:solidFill>
              <a:schemeClr val="accent6">
                <a:lumMod val="50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Aboriginal Language Grant (submitted 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CAMRT TB project (submitted 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Submit for a CSAE award associated with the Indigenous Project (2019)</a:t>
          </a:r>
        </a:p>
      </dsp:txBody>
      <dsp:txXfrm>
        <a:off x="7475725" y="665650"/>
        <a:ext cx="2687252" cy="1067873"/>
      </dsp:txXfrm>
    </dsp:sp>
    <dsp:sp modelId="{54DF1D1A-C635-4824-86B2-56FE8D43B29A}">
      <dsp:nvSpPr>
        <dsp:cNvPr id="0" name=""/>
        <dsp:cNvSpPr/>
      </dsp:nvSpPr>
      <dsp:spPr>
        <a:xfrm>
          <a:off x="7306587" y="462534"/>
          <a:ext cx="135914" cy="2215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5952"/>
              </a:lnTo>
              <a:lnTo>
                <a:pt x="135914" y="2215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902FC-B0C8-482D-8334-1E9B1C76F46B}">
      <dsp:nvSpPr>
        <dsp:cNvPr id="0" name=""/>
        <dsp:cNvSpPr/>
      </dsp:nvSpPr>
      <dsp:spPr>
        <a:xfrm>
          <a:off x="7442502" y="1936639"/>
          <a:ext cx="2753698" cy="1483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Position Statement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In support of Indigenous inclusion and recognition of policies documents such as the TRC (2019).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Validation process to ensure that content, language and intent are clear and appropriate (webinar or F2F meeting in Hamilton with targeted stakeholders; 2020)</a:t>
          </a:r>
        </a:p>
      </dsp:txBody>
      <dsp:txXfrm>
        <a:off x="7485958" y="1980095"/>
        <a:ext cx="2666786" cy="1396782"/>
      </dsp:txXfrm>
    </dsp:sp>
    <dsp:sp modelId="{0B8387DA-762A-41F1-B250-D386461C57FA}">
      <dsp:nvSpPr>
        <dsp:cNvPr id="0" name=""/>
        <dsp:cNvSpPr/>
      </dsp:nvSpPr>
      <dsp:spPr>
        <a:xfrm>
          <a:off x="7306587" y="462534"/>
          <a:ext cx="135914" cy="357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413"/>
              </a:lnTo>
              <a:lnTo>
                <a:pt x="135914" y="357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CC49-F9F2-42F2-9B95-E10B1DB0BEA3}">
      <dsp:nvSpPr>
        <dsp:cNvPr id="0" name=""/>
        <dsp:cNvSpPr/>
      </dsp:nvSpPr>
      <dsp:spPr>
        <a:xfrm>
          <a:off x="7442502" y="3590227"/>
          <a:ext cx="2540846" cy="885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Indigenous-Focused Webpage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Under the Special Projects section of CSMLS website, identify all of the project plan components to showcase CSMLS support (2019)</a:t>
          </a:r>
        </a:p>
      </dsp:txBody>
      <dsp:txXfrm>
        <a:off x="7468436" y="3616161"/>
        <a:ext cx="2488978" cy="833572"/>
      </dsp:txXfrm>
    </dsp:sp>
    <dsp:sp modelId="{D81E2261-F804-474B-90B4-50A924731D4F}">
      <dsp:nvSpPr>
        <dsp:cNvPr id="0" name=""/>
        <dsp:cNvSpPr/>
      </dsp:nvSpPr>
      <dsp:spPr>
        <a:xfrm>
          <a:off x="7306587" y="462534"/>
          <a:ext cx="135914" cy="473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5354"/>
              </a:lnTo>
              <a:lnTo>
                <a:pt x="135914" y="4735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0A2C2-2437-4477-8747-A47AA41983E5}">
      <dsp:nvSpPr>
        <dsp:cNvPr id="0" name=""/>
        <dsp:cNvSpPr/>
      </dsp:nvSpPr>
      <dsp:spPr>
        <a:xfrm>
          <a:off x="7442502" y="4645560"/>
          <a:ext cx="2753698" cy="1104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Social Media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Pre-planned promotion of cultural sensitivity training, online courses available and CSMLS related products / activities (across 2 years)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Inclusion of relevant news articles that support advocacy (ongoing)</a:t>
          </a:r>
        </a:p>
      </dsp:txBody>
      <dsp:txXfrm>
        <a:off x="7474856" y="4677914"/>
        <a:ext cx="2688990" cy="1039948"/>
      </dsp:txXfrm>
    </dsp:sp>
    <dsp:sp modelId="{86674A7D-0A1E-46AF-A09C-0B2095E22498}">
      <dsp:nvSpPr>
        <dsp:cNvPr id="0" name=""/>
        <dsp:cNvSpPr/>
      </dsp:nvSpPr>
      <dsp:spPr>
        <a:xfrm>
          <a:off x="7306587" y="462534"/>
          <a:ext cx="135914" cy="579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2971"/>
              </a:lnTo>
              <a:lnTo>
                <a:pt x="135914" y="5792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D3E7B-877D-412A-955A-C2AB7208178E}">
      <dsp:nvSpPr>
        <dsp:cNvPr id="0" name=""/>
        <dsp:cNvSpPr/>
      </dsp:nvSpPr>
      <dsp:spPr>
        <a:xfrm>
          <a:off x="7442502" y="5920110"/>
          <a:ext cx="4671916" cy="670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Land Recognition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6">
                  <a:lumMod val="50000"/>
                </a:schemeClr>
              </a:solidFill>
            </a:rPr>
            <a:t>Produce a land recognition and dedication service for the CSMLS building to celebrate the territory (2019-20)</a:t>
          </a:r>
        </a:p>
      </dsp:txBody>
      <dsp:txXfrm>
        <a:off x="7462149" y="5939757"/>
        <a:ext cx="4632622" cy="631497"/>
      </dsp:txXfrm>
    </dsp:sp>
    <dsp:sp modelId="{721EF778-5DE5-47EE-906F-E3254397D864}">
      <dsp:nvSpPr>
        <dsp:cNvPr id="0" name=""/>
        <dsp:cNvSpPr/>
      </dsp:nvSpPr>
      <dsp:spPr>
        <a:xfrm>
          <a:off x="10264158" y="398"/>
          <a:ext cx="1359142" cy="462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CSMLS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>
              <a:solidFill>
                <a:sysClr val="windowText" lastClr="000000"/>
              </a:solidFill>
            </a:rPr>
            <a:t>Knowledge</a:t>
          </a:r>
          <a:endParaRPr lang="en-CA" sz="1100" kern="1200"/>
        </a:p>
      </dsp:txBody>
      <dsp:txXfrm>
        <a:off x="10277693" y="13933"/>
        <a:ext cx="1332072" cy="435065"/>
      </dsp:txXfrm>
    </dsp:sp>
    <dsp:sp modelId="{6809907B-7458-4CB4-AA13-29C437F3D3D8}">
      <dsp:nvSpPr>
        <dsp:cNvPr id="0" name=""/>
        <dsp:cNvSpPr/>
      </dsp:nvSpPr>
      <dsp:spPr>
        <a:xfrm>
          <a:off x="10400072" y="462534"/>
          <a:ext cx="135914" cy="973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098"/>
              </a:lnTo>
              <a:lnTo>
                <a:pt x="135914" y="973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1A69-392B-4621-86F8-1DF357D49676}">
      <dsp:nvSpPr>
        <dsp:cNvPr id="0" name=""/>
        <dsp:cNvSpPr/>
      </dsp:nvSpPr>
      <dsp:spPr>
        <a:xfrm>
          <a:off x="10535986" y="632427"/>
          <a:ext cx="2350359" cy="1606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Board of Directors and Leadership Team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Participation in KAIROS Blanket Ceremony (2018)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Knowledge and content discussions during meetings (ongoing)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CEO education (online courses and event; recommendations provided to all staff; ongoing)</a:t>
          </a:r>
        </a:p>
      </dsp:txBody>
      <dsp:txXfrm>
        <a:off x="10583036" y="679477"/>
        <a:ext cx="2256259" cy="1512311"/>
      </dsp:txXfrm>
    </dsp:sp>
    <dsp:sp modelId="{BF5552E8-53D5-4C80-A80E-2DAEB39743FA}">
      <dsp:nvSpPr>
        <dsp:cNvPr id="0" name=""/>
        <dsp:cNvSpPr/>
      </dsp:nvSpPr>
      <dsp:spPr>
        <a:xfrm>
          <a:off x="10400072" y="462534"/>
          <a:ext cx="135914" cy="308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8569"/>
              </a:lnTo>
              <a:lnTo>
                <a:pt x="135914" y="30885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D41DD-BE3B-40CE-8C52-FEBD0E57B2BC}">
      <dsp:nvSpPr>
        <dsp:cNvPr id="0" name=""/>
        <dsp:cNvSpPr/>
      </dsp:nvSpPr>
      <dsp:spPr>
        <a:xfrm>
          <a:off x="10535986" y="2408731"/>
          <a:ext cx="2389394" cy="2284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ysClr val="windowText" lastClr="000000"/>
              </a:solidFill>
            </a:rPr>
            <a:t>All Staff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Procured Indigenous Atlas Book (2019)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Curated Indigenous information links in an email series from HR (ongoing)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ysClr val="windowText" lastClr="000000"/>
              </a:solidFill>
            </a:rPr>
            <a:t>Promotion of open discussions about Indigenous knowledge and information needs (ongoing)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accent4">
                  <a:lumMod val="50000"/>
                </a:schemeClr>
              </a:solidFill>
            </a:rPr>
            <a:t>Provide an overview to staff of the project plan in a Lunch and Learning setting (June 2019)</a:t>
          </a:r>
        </a:p>
      </dsp:txBody>
      <dsp:txXfrm>
        <a:off x="10602904" y="2475649"/>
        <a:ext cx="2255558" cy="2150909"/>
      </dsp:txXfrm>
    </dsp:sp>
    <dsp:sp modelId="{EAAB78B0-C917-4B0C-840E-5CADC607340B}">
      <dsp:nvSpPr>
        <dsp:cNvPr id="0" name=""/>
        <dsp:cNvSpPr/>
      </dsp:nvSpPr>
      <dsp:spPr>
        <a:xfrm>
          <a:off x="10400072" y="462534"/>
          <a:ext cx="135914" cy="4849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9991"/>
              </a:lnTo>
              <a:lnTo>
                <a:pt x="135914" y="4849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48CEA-A934-4898-BEA8-9B17C924A8FB}">
      <dsp:nvSpPr>
        <dsp:cNvPr id="0" name=""/>
        <dsp:cNvSpPr/>
      </dsp:nvSpPr>
      <dsp:spPr>
        <a:xfrm>
          <a:off x="10535986" y="4863369"/>
          <a:ext cx="2350359" cy="89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b="1" kern="1200">
              <a:solidFill>
                <a:schemeClr val="tx1"/>
              </a:solidFill>
            </a:rPr>
            <a:t>Content Advisory Committee</a:t>
          </a:r>
          <a:endParaRPr lang="en-CA" sz="1100" b="1" kern="1200">
            <a:solidFill>
              <a:schemeClr val="accent6">
                <a:lumMod val="50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>
              <a:solidFill>
                <a:schemeClr val="tx1"/>
              </a:solidFill>
            </a:rPr>
            <a:t>MLP stakeholders who can provide insight on content considerations (ongoing)</a:t>
          </a:r>
        </a:p>
      </dsp:txBody>
      <dsp:txXfrm>
        <a:off x="10562297" y="4889680"/>
        <a:ext cx="2297737" cy="84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Background_CSMLS_official_log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042" y="76002"/>
            <a:ext cx="2506790" cy="667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5406" y="20527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41243" y="8581225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/>
                </a:solidFill>
                <a:latin typeface="Century Gothic"/>
                <a:cs typeface="Century Gothic"/>
              </a:rPr>
              <a:t>scslm</a:t>
            </a:r>
            <a:r>
              <a:rPr lang="en-US" sz="1400" dirty="0">
                <a:solidFill>
                  <a:srgbClr val="373831"/>
                </a:solidFill>
                <a:latin typeface="Century Gothic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258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9466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001474"/>
            <a:ext cx="5486400" cy="34567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9" name="Picture 8" descr="NoBackground_CSMLS_official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62" y="185185"/>
            <a:ext cx="2744364" cy="730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41243" y="8608198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264831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1pPr>
    <a:lvl2pPr marL="4572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2pPr>
    <a:lvl3pPr marL="9144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3pPr>
    <a:lvl4pPr marL="13716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4pPr>
    <a:lvl5pPr marL="1828800" algn="l" defTabSz="457200" rtl="0" eaLnBrk="1" latinLnBrk="0" hangingPunct="1">
      <a:defRPr sz="1000" kern="1200">
        <a:solidFill>
          <a:schemeClr val="tx1"/>
        </a:solidFill>
        <a:latin typeface="Rockwell"/>
        <a:ea typeface="+mn-ea"/>
        <a:cs typeface="Rockwel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6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954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Research &amp; Special Initiatives Department aims to meet member needs by :</a:t>
            </a:r>
          </a:p>
          <a:p>
            <a:endParaRPr lang="en-CA" dirty="0"/>
          </a:p>
          <a:p>
            <a:r>
              <a:rPr lang="en-CA" dirty="0"/>
              <a:t>1. Creating and identifying previously unknown information</a:t>
            </a:r>
          </a:p>
          <a:p>
            <a:r>
              <a:rPr lang="en-CA" dirty="0"/>
              <a:t>2. Produce products and services to meet information needs</a:t>
            </a:r>
          </a:p>
          <a:p>
            <a:r>
              <a:rPr lang="en-CA" dirty="0"/>
              <a:t>3. Transfer beneficial information to members, stakeholders and the public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46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92" y="2593476"/>
            <a:ext cx="3506932" cy="3544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77963"/>
            <a:ext cx="7772400" cy="681038"/>
          </a:xfrm>
          <a:prstGeom prst="rect">
            <a:avLst/>
          </a:prstGeom>
        </p:spPr>
        <p:txBody>
          <a:bodyPr anchor="t"/>
          <a:lstStyle>
            <a:lvl1pPr>
              <a:defRPr lang="en-US" dirty="0">
                <a:solidFill>
                  <a:schemeClr val="accent6"/>
                </a:solidFill>
              </a:defRPr>
            </a:lvl1pPr>
          </a:lstStyle>
          <a:p>
            <a:r>
              <a:rPr lang="en-CA" sz="3200" spc="300" dirty="0">
                <a:solidFill>
                  <a:schemeClr val="accent6"/>
                </a:solidFill>
                <a:latin typeface="+mj-lt"/>
                <a:cs typeface="Rockwell"/>
              </a:rPr>
              <a:t>Click to add title</a:t>
            </a:r>
            <a:endParaRPr lang="en-US" sz="3200" spc="300" dirty="0">
              <a:solidFill>
                <a:schemeClr val="accent6"/>
              </a:solidFill>
              <a:latin typeface="+mj-lt"/>
              <a:cs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59001"/>
            <a:ext cx="7772400" cy="463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author(s)</a:t>
            </a:r>
          </a:p>
        </p:txBody>
      </p:sp>
      <p:pic>
        <p:nvPicPr>
          <p:cNvPr id="8" name="Picture 7" descr="NoBackground_CSMLS_official_logo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818" y="550362"/>
            <a:ext cx="2744364" cy="7303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048250" y="6437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9" name="Picture 8" descr="Vanessa-NoEaring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685">
            <a:off x="-1328730" y="142870"/>
            <a:ext cx="4399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7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MLS_Join Today_EN-FINAL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324" y="28791"/>
            <a:ext cx="10311108" cy="687154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592324" y="-6350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21000">
                <a:schemeClr val="bg1">
                  <a:alpha val="76000"/>
                </a:schemeClr>
              </a:gs>
            </a:gsLst>
            <a:lin ang="20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0078A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682" y="3682984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1682" y="2910399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1682" y="5386899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1682" y="6000733"/>
            <a:ext cx="2604568" cy="444518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rgbClr val="0078AE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 –- Quoted Person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864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0078AE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893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pic>
        <p:nvPicPr>
          <p:cNvPr id="2" name="Picture 1" descr="photo---Lynn-transparen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164">
            <a:off x="-1897350" y="-554150"/>
            <a:ext cx="5022960" cy="75626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042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4886704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494835" y="-101598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40000">
                <a:schemeClr val="bg1">
                  <a:alpha val="76000"/>
                </a:schemeClr>
              </a:gs>
            </a:gsLst>
            <a:lin ang="166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54BCE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0059" y="3317837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80059" y="2545252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380059" y="5021752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007123" y="5635586"/>
            <a:ext cx="5096940" cy="444518"/>
          </a:xfrm>
          <a:prstGeom prst="rect">
            <a:avLst/>
          </a:prstGeom>
        </p:spPr>
        <p:txBody>
          <a:bodyPr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 –- Quoted Person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771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54BCEB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6495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4BCE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10" name="Picture 9" descr="iStock_000036194738_XXX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364">
            <a:off x="-1732553" y="10047"/>
            <a:ext cx="457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7" name="Picture 16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MLS_Join Today_EN-FINAL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324" y="28791"/>
            <a:ext cx="10311108" cy="687154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592324" y="-6350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21000">
                <a:schemeClr val="bg1">
                  <a:alpha val="76000"/>
                </a:schemeClr>
              </a:gs>
            </a:gsLst>
            <a:lin ang="20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3738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682" y="3682984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1682" y="2910399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1682" y="5386899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1682" y="6000733"/>
            <a:ext cx="2604568" cy="444518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rgbClr val="0078AE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 –- Quoted Person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6776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37383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77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8" name="Picture 7" descr="Vanessa-NoEaring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685">
            <a:off x="-1328730" y="142870"/>
            <a:ext cx="4399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SMLS_Join Today_EN-FINAL-1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324" y="28791"/>
            <a:ext cx="10311108" cy="687154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92324" y="-13741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21000">
                <a:schemeClr val="bg1">
                  <a:alpha val="76000"/>
                </a:schemeClr>
              </a:gs>
            </a:gsLst>
            <a:lin ang="20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682" y="3682984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1682" y="2910399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1682" y="5386899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3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11682" y="6000733"/>
            <a:ext cx="2604568" cy="444518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chemeClr val="accent3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 –- Quoted Person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arigo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7727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>
                <a:solidFill>
                  <a:srgbClr val="FFFFFF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 descr="CSMLS-Medallion-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5" y="6037263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 - Mari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67417" y="274637"/>
            <a:ext cx="5609166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8499" y="2063750"/>
            <a:ext cx="5736167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2" name="Picture 1" descr="iStock_000036194738_XXXLar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2553" y="10047"/>
            <a:ext cx="457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Mari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4886704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968" y="0"/>
            <a:ext cx="10287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558665" y="-42020"/>
            <a:ext cx="10311108" cy="6991350"/>
          </a:xfrm>
          <a:prstGeom prst="rect">
            <a:avLst/>
          </a:prstGeom>
          <a:gradFill flip="none" rotWithShape="1">
            <a:gsLst>
              <a:gs pos="7000">
                <a:schemeClr val="bg1"/>
              </a:gs>
              <a:gs pos="88000">
                <a:schemeClr val="bg1">
                  <a:alpha val="0"/>
                </a:schemeClr>
              </a:gs>
              <a:gs pos="40000">
                <a:schemeClr val="bg1">
                  <a:alpha val="76000"/>
                </a:schemeClr>
              </a:gs>
            </a:gsLst>
            <a:lin ang="1662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F6A73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80059" y="3317837"/>
            <a:ext cx="6309784" cy="1608684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accent5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80059" y="2545252"/>
            <a:ext cx="6309784" cy="77258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ADD 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380059" y="5021752"/>
            <a:ext cx="6309784" cy="635017"/>
          </a:xfrm>
          <a:prstGeom prst="rect">
            <a:avLst/>
          </a:prstGeom>
        </p:spPr>
        <p:txBody>
          <a:bodyPr anchor="b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“Click to add quote”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007123" y="5635586"/>
            <a:ext cx="5096940" cy="444518"/>
          </a:xfrm>
          <a:prstGeom prst="rect">
            <a:avLst/>
          </a:prstGeom>
        </p:spPr>
        <p:txBody>
          <a:bodyPr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1" baseline="0">
                <a:solidFill>
                  <a:schemeClr val="accent4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 –- Quoted Person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45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ari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400" y="-6350"/>
            <a:ext cx="9207500" cy="247650"/>
          </a:xfrm>
          <a:prstGeom prst="rect">
            <a:avLst/>
          </a:prstGeom>
          <a:solidFill>
            <a:srgbClr val="F6A73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46413"/>
            <a:ext cx="9144000" cy="1789113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8354" y="2042582"/>
            <a:ext cx="7361368" cy="4085167"/>
          </a:xfrm>
          <a:prstGeom prst="rect">
            <a:avLst/>
          </a:prstGeom>
        </p:spPr>
        <p:txBody>
          <a:bodyPr anchor="ctr"/>
          <a:lstStyle>
            <a:lvl1pPr marL="1698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 b="0" i="0">
                <a:solidFill>
                  <a:schemeClr val="accent5"/>
                </a:solidFill>
                <a:latin typeface="Rockwell Light"/>
                <a:cs typeface="Rockwell Light"/>
              </a:defRPr>
            </a:lvl1pPr>
          </a:lstStyle>
          <a:p>
            <a:pPr lvl="0"/>
            <a:r>
              <a:rPr lang="en-US" dirty="0"/>
              <a:t>Click to add bullets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8196" y="6112203"/>
            <a:ext cx="155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csmls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scslm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7383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7383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155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  <p:sldLayoutId id="2147493457" r:id="rId3"/>
    <p:sldLayoutId id="2147493459" r:id="rId4"/>
    <p:sldLayoutId id="2147493462" r:id="rId5"/>
    <p:sldLayoutId id="2147493463" r:id="rId6"/>
    <p:sldLayoutId id="2147493464" r:id="rId7"/>
    <p:sldLayoutId id="2147493465" r:id="rId8"/>
    <p:sldLayoutId id="2147493466" r:id="rId9"/>
    <p:sldLayoutId id="2147493467" r:id="rId10"/>
    <p:sldLayoutId id="2147493470" r:id="rId11"/>
    <p:sldLayoutId id="2147493471" r:id="rId12"/>
    <p:sldLayoutId id="2147493472" r:id="rId13"/>
    <p:sldLayoutId id="2147493468" r:id="rId14"/>
    <p:sldLayoutId id="2147493474" r:id="rId15"/>
    <p:sldLayoutId id="2147493475" r:id="rId16"/>
    <p:sldLayoutId id="2147493476" r:id="rId17"/>
    <p:sldLayoutId id="2147493469" r:id="rId18"/>
    <p:sldLayoutId id="2147493473" r:id="rId19"/>
    <p:sldLayoutId id="2147493478" r:id="rId20"/>
    <p:sldLayoutId id="2147493477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mls.org/Professional-Development/Expand-Your-Knowledge/Resource-on-Indigenous-Health.aspx?lang=en-CA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m.gc.ca/eng/news/2015/12/15/statement-prime-minister-release-final-report-truth-and-reconciliation-commission" TargetMode="External"/><Relationship Id="rId2" Type="http://schemas.openxmlformats.org/officeDocument/2006/relationships/hyperlink" Target="http://www.residentialschoolsettlement.ca/settlement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adnc-aandc.gc.ca/eng/1524494530110/15244945797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393" y="1598985"/>
            <a:ext cx="8460828" cy="982849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Indigenous Focus at CSMLS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186242-3F92-4A95-9630-4FEED9DD9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Creating Cultural Awareness and Inclusion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7061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CB4F2-FDF9-4252-9157-B2270D77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CSMLS get started?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72BEA-BE25-40C5-B23A-D5BD991D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level of knowledge do we have?</a:t>
            </a:r>
          </a:p>
          <a:p>
            <a:r>
              <a:rPr lang="en-US" dirty="0"/>
              <a:t>Do we have to? Do we want to?</a:t>
            </a:r>
          </a:p>
          <a:p>
            <a:r>
              <a:rPr lang="en-US" dirty="0"/>
              <a:t>Is this a token project? What is driving the project?</a:t>
            </a:r>
          </a:p>
          <a:p>
            <a:r>
              <a:rPr lang="en-US" dirty="0"/>
              <a:t>Is it </a:t>
            </a:r>
            <a:r>
              <a:rPr lang="en-US" i="1" dirty="0"/>
              <a:t>too </a:t>
            </a:r>
            <a:r>
              <a:rPr lang="en-US" dirty="0"/>
              <a:t>political?</a:t>
            </a:r>
          </a:p>
          <a:p>
            <a:r>
              <a:rPr lang="en-US" dirty="0"/>
              <a:t>Do we spend members $$ on it?</a:t>
            </a:r>
          </a:p>
          <a:p>
            <a:r>
              <a:rPr lang="en-US" dirty="0"/>
              <a:t>Will members and staff care?</a:t>
            </a:r>
          </a:p>
          <a:p>
            <a:r>
              <a:rPr lang="en-US" dirty="0"/>
              <a:t>What is an Indigenous focused project?</a:t>
            </a:r>
          </a:p>
          <a:p>
            <a:r>
              <a:rPr lang="en-US" dirty="0"/>
              <a:t>How do we approach it?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457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70A4847-2E50-4683-A3A9-418B6116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591663"/>
              </p:ext>
            </p:extLst>
          </p:nvPr>
        </p:nvGraphicFramePr>
        <p:xfrm>
          <a:off x="101601" y="783771"/>
          <a:ext cx="9681028" cy="557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BAE954-1852-47B0-A3E0-55A68552F159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Information Gathering</a:t>
            </a:r>
            <a:endParaRPr lang="en-CA" sz="3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6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2EEC-C089-4E9D-9628-9FF32872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vs Abrupt Evolution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FD9C8-E71D-459E-9BDE-42BACB86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54" y="1741714"/>
            <a:ext cx="7361368" cy="4386035"/>
          </a:xfrm>
        </p:spPr>
        <p:txBody>
          <a:bodyPr/>
          <a:lstStyle/>
          <a:p>
            <a:r>
              <a:rPr lang="en-US" sz="2400" dirty="0">
                <a:latin typeface="Rockwell Light" panose="02040303020102020203" pitchFamily="18" charset="0"/>
              </a:rPr>
              <a:t>Information gathering and story telling</a:t>
            </a:r>
          </a:p>
          <a:p>
            <a:pPr lvl="1"/>
            <a:r>
              <a:rPr lang="en-CA" sz="2400" dirty="0">
                <a:latin typeface="Rockwell Light" panose="02040303020102020203" pitchFamily="18" charset="0"/>
              </a:rPr>
              <a:t>generalized discussions with Indigenous organizations, independent discussions with CSMLS members, Content Advisory Committee, CSMLS staff and Board of Directors. </a:t>
            </a:r>
          </a:p>
          <a:p>
            <a:r>
              <a:rPr lang="en-US" sz="2400" dirty="0">
                <a:latin typeface="Rockwell Light" panose="02040303020102020203" pitchFamily="18" charset="0"/>
              </a:rPr>
              <a:t>As we learned, we designed and implemented. </a:t>
            </a:r>
          </a:p>
          <a:p>
            <a:pPr lvl="1"/>
            <a:r>
              <a:rPr lang="en-US" sz="2400" dirty="0">
                <a:latin typeface="Rockwell Light" panose="02040303020102020203" pitchFamily="18" charset="0"/>
              </a:rPr>
              <a:t>No concrete plan to begin; Fluid design with small incremental changes.</a:t>
            </a:r>
          </a:p>
          <a:p>
            <a:pPr lvl="1"/>
            <a:r>
              <a:rPr lang="en-US" sz="2400" dirty="0">
                <a:latin typeface="Rockwell Light" panose="02040303020102020203" pitchFamily="18" charset="0"/>
              </a:rPr>
              <a:t>Consistently a bottom-up approach</a:t>
            </a:r>
          </a:p>
          <a:p>
            <a:pPr lvl="1"/>
            <a:r>
              <a:rPr lang="en-US" sz="2400" dirty="0">
                <a:latin typeface="Rockwell Light" panose="02040303020102020203" pitchFamily="18" charset="0"/>
              </a:rPr>
              <a:t>Everyone’s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8640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4A57-86D1-4E4D-A592-8135E9E9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Developed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31A87-CA81-4725-8274-6652BD365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54" y="1712686"/>
            <a:ext cx="7864732" cy="4415063"/>
          </a:xfrm>
        </p:spPr>
        <p:txBody>
          <a:bodyPr/>
          <a:lstStyle/>
          <a:p>
            <a:pPr lvl="0"/>
            <a:r>
              <a:rPr lang="en-US" sz="2200" dirty="0">
                <a:latin typeface="Century Gothic" panose="020B0502020202020204" pitchFamily="34" charset="0"/>
              </a:rPr>
              <a:t>Recognition: different levels of knowledge &amp; awareness</a:t>
            </a:r>
            <a:endParaRPr lang="en-CA" sz="2200" dirty="0">
              <a:latin typeface="Century Gothic" panose="020B0502020202020204" pitchFamily="34" charset="0"/>
            </a:endParaRPr>
          </a:p>
          <a:p>
            <a:pPr lvl="0"/>
            <a:r>
              <a:rPr lang="en-US" sz="2200" dirty="0">
                <a:latin typeface="Century Gothic" panose="020B0502020202020204" pitchFamily="34" charset="0"/>
              </a:rPr>
              <a:t>Acceptance: we have a journey of learning &amp; growing</a:t>
            </a:r>
            <a:endParaRPr lang="en-CA" sz="2200" dirty="0">
              <a:latin typeface="Century Gothic" panose="020B0502020202020204" pitchFamily="34" charset="0"/>
            </a:endParaRPr>
          </a:p>
          <a:p>
            <a:pPr lvl="0"/>
            <a:r>
              <a:rPr lang="en-US" sz="2200" dirty="0">
                <a:latin typeface="Century Gothic" panose="020B0502020202020204" pitchFamily="34" charset="0"/>
              </a:rPr>
              <a:t>Diversity: Indigenous culture is not one concept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</a:rPr>
              <a:t>Evidence-based facts presented under a solution seeking and forward-thinking lens</a:t>
            </a:r>
            <a:endParaRPr lang="en-CA" sz="2200" dirty="0">
              <a:latin typeface="Century Gothic" panose="020B0502020202020204" pitchFamily="34" charset="0"/>
            </a:endParaRPr>
          </a:p>
          <a:p>
            <a:pPr lvl="0"/>
            <a:r>
              <a:rPr lang="en-US" sz="2200" dirty="0">
                <a:latin typeface="Century Gothic" panose="020B0502020202020204" pitchFamily="34" charset="0"/>
              </a:rPr>
              <a:t>Expertise and consultation are integral</a:t>
            </a:r>
            <a:endParaRPr lang="en-CA" sz="2200" dirty="0"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Tokenism should not occur</a:t>
            </a:r>
            <a:endParaRPr lang="en-CA" sz="2200" dirty="0">
              <a:latin typeface="Century Gothic" panose="020B0502020202020204" pitchFamily="34" charset="0"/>
            </a:endParaRPr>
          </a:p>
          <a:p>
            <a:pPr lvl="0"/>
            <a:r>
              <a:rPr lang="en-US" sz="2200" dirty="0">
                <a:latin typeface="Century Gothic" panose="020B0502020202020204" pitchFamily="34" charset="0"/>
              </a:rPr>
              <a:t>Language is important</a:t>
            </a:r>
          </a:p>
        </p:txBody>
      </p:sp>
    </p:spTree>
    <p:extLst>
      <p:ext uri="{BB962C8B-B14F-4D97-AF65-F5344CB8AC3E}">
        <p14:creationId xmlns:p14="http://schemas.microsoft.com/office/powerpoint/2010/main" val="30522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3E21-6406-4CF9-9CFE-F545499C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C484-713D-4E1B-A96B-F0D0582B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Part 1: </a:t>
            </a:r>
            <a:r>
              <a:rPr lang="en-US" dirty="0"/>
              <a:t>To provide a sustainable project that focuses on Indigenous culture awareness through products, resources and services by CSMLS to its members. </a:t>
            </a:r>
          </a:p>
          <a:p>
            <a:endParaRPr lang="en-US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All components of the project are in </a:t>
            </a:r>
          </a:p>
          <a:p>
            <a:pPr algn="r"/>
            <a:r>
              <a:rPr lang="en-US" sz="1800" dirty="0"/>
              <a:t>alignment with, embody the philosophy </a:t>
            </a:r>
          </a:p>
          <a:p>
            <a:pPr algn="r"/>
            <a:r>
              <a:rPr lang="en-US" sz="1800" dirty="0"/>
              <a:t>within the call to actions put forth in the TRC.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02026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14C9E7-4900-4C43-AAE2-40E4B4737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728860"/>
              </p:ext>
            </p:extLst>
          </p:nvPr>
        </p:nvGraphicFramePr>
        <p:xfrm>
          <a:off x="-2047557" y="133350"/>
          <a:ext cx="13239115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ABB8E1-CD61-421C-8868-2BAE5097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E164-CB89-46B6-BE35-F5C867774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1DE1B-D9F6-4009-B5C5-78DAE8B1967D}"/>
              </a:ext>
            </a:extLst>
          </p:cNvPr>
          <p:cNvSpPr txBox="1"/>
          <p:nvPr/>
        </p:nvSpPr>
        <p:spPr>
          <a:xfrm>
            <a:off x="-32962" y="2551837"/>
            <a:ext cx="9176962" cy="175432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CSMLS has done a lot of work already.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 couldn’t even fit the table on this slide.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Go big or go home!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8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0150-BB7F-46B8-8868-423D9142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9F12-83B2-4A2D-9C7D-BC58A83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Project Outline</a:t>
            </a:r>
            <a:endParaRPr lang="en-CA" dirty="0"/>
          </a:p>
          <a:p>
            <a:r>
              <a:rPr lang="en-CA" dirty="0"/>
              <a:t>What have you contributed to?</a:t>
            </a:r>
          </a:p>
        </p:txBody>
      </p:sp>
    </p:spTree>
    <p:extLst>
      <p:ext uri="{BB962C8B-B14F-4D97-AF65-F5344CB8AC3E}">
        <p14:creationId xmlns:p14="http://schemas.microsoft.com/office/powerpoint/2010/main" val="6011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263073"/>
          </a:xfrm>
        </p:spPr>
        <p:txBody>
          <a:bodyPr/>
          <a:lstStyle/>
          <a:p>
            <a:r>
              <a:rPr lang="en-US" dirty="0"/>
              <a:t>Resources and Services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39" y="1698172"/>
            <a:ext cx="7914922" cy="4659086"/>
          </a:xfrm>
        </p:spPr>
        <p:txBody>
          <a:bodyPr numCol="2"/>
          <a:lstStyle/>
          <a:p>
            <a:r>
              <a:rPr lang="en-US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Mental Health Toolkit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Created an Indigenous mental health dedicated webpage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Collaboration with Queen's University and CSMLS Research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Launch Oct 2019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Curated Content Webpage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Provide links to pre-existing Indigenous information, resources and organizations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Launch Jun 2019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Flag Loan for Treaty Days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CSMLS flag provided to member for event (2018)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Research Ethics Board</a:t>
            </a:r>
            <a:endParaRPr lang="en-CA" sz="1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Ensure training includes TCPS 2 (2014) components focused on research Involving First Nations, Inuit and Métis Peoples of Canada (2018) - Module 9</a:t>
            </a:r>
          </a:p>
          <a:p>
            <a:pPr lvl="1"/>
            <a:endParaRPr lang="en-CA" sz="1900" dirty="0">
              <a:latin typeface="Century Gothic" panose="020B0502020202020204" pitchFamily="34" charset="0"/>
            </a:endParaRPr>
          </a:p>
          <a:p>
            <a:endParaRPr lang="en-CA" sz="1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CA" sz="1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7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263073"/>
          </a:xfrm>
        </p:spPr>
        <p:txBody>
          <a:bodyPr/>
          <a:lstStyle/>
          <a:p>
            <a:r>
              <a:rPr lang="en-US" dirty="0"/>
              <a:t>Products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5600"/>
            <a:ext cx="8021461" cy="4502149"/>
          </a:xfrm>
        </p:spPr>
        <p:txBody>
          <a:bodyPr numCol="2"/>
          <a:lstStyle/>
          <a:p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Journal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CSMLS produced two perspective articles (2017-18)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President's Letter (2019)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Ethics 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Ethics on Demand: Indigenous racism article (2019)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Ethics flash card game (2019)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Call to Action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Inclusion language (2018)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Other Communication Products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LabBuzz - Inclusion of Indigenous content when identified (ongoing); does not have to be MLP specific, but must be health-related.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Podcast - Northern Health: Obstacles and Understanding (episode 18; 2018)</a:t>
            </a:r>
          </a:p>
        </p:txBody>
      </p:sp>
    </p:spTree>
    <p:extLst>
      <p:ext uri="{BB962C8B-B14F-4D97-AF65-F5344CB8AC3E}">
        <p14:creationId xmlns:p14="http://schemas.microsoft.com/office/powerpoint/2010/main" val="86245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263073"/>
          </a:xfrm>
        </p:spPr>
        <p:txBody>
          <a:bodyPr/>
          <a:lstStyle/>
          <a:p>
            <a:r>
              <a:rPr lang="en-US" dirty="0"/>
              <a:t>Events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5600"/>
            <a:ext cx="8021461" cy="4502149"/>
          </a:xfrm>
        </p:spPr>
        <p:txBody>
          <a:bodyPr numCol="2"/>
          <a:lstStyle/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LABCON 2019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Ceremonial service (knowledge keeper)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Land acknowledgement</a:t>
            </a:r>
            <a:endParaRPr lang="en-CA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CA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CSMLS Staff Presentations (live events)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Land acknowledgements, voluntary (ongoing)</a:t>
            </a:r>
          </a:p>
        </p:txBody>
      </p:sp>
    </p:spTree>
    <p:extLst>
      <p:ext uri="{BB962C8B-B14F-4D97-AF65-F5344CB8AC3E}">
        <p14:creationId xmlns:p14="http://schemas.microsoft.com/office/powerpoint/2010/main" val="178817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42D0-713C-4BC0-AEAD-35CC0490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Recognition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E7E3-FCD5-45E1-A659-CCB81569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algn="l"/>
            <a:r>
              <a:rPr lang="en-CA" dirty="0"/>
              <a:t>We are on the traditional territories of:</a:t>
            </a:r>
          </a:p>
          <a:p>
            <a:pPr algn="l"/>
            <a:endParaRPr lang="en-CA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/>
              <a:t> the Mississauga and Haudenosaunee nations,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/>
              <a:t>within the lands protected by the Dish With One Spoon wampum agreement.</a:t>
            </a:r>
          </a:p>
        </p:txBody>
      </p:sp>
    </p:spTree>
    <p:extLst>
      <p:ext uri="{BB962C8B-B14F-4D97-AF65-F5344CB8AC3E}">
        <p14:creationId xmlns:p14="http://schemas.microsoft.com/office/powerpoint/2010/main" val="212127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263073"/>
          </a:xfrm>
        </p:spPr>
        <p:txBody>
          <a:bodyPr/>
          <a:lstStyle/>
          <a:p>
            <a:r>
              <a:rPr lang="en-US" dirty="0"/>
              <a:t>Projects &amp; Policy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78858"/>
            <a:ext cx="8021461" cy="4748892"/>
          </a:xfrm>
        </p:spPr>
        <p:txBody>
          <a:bodyPr numCol="1"/>
          <a:lstStyle/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Research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New projects considered case by case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Aboriginal Language Grant (submitted 2019)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Joint TB project - CAMRT (ITK)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Position Statement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In support of Indigenous inclusion and recognition of policies documents such as the TRC (2019)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Validation process to ensure that content, language and intent are clear and appropriate (webinar or F2F meeting in Hamilton with targeted stakeholders; 2020)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Land Recognition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Produce a land recognition and dedication for the CSMLS building to celebrate the territory (2019-2020)</a:t>
            </a:r>
          </a:p>
        </p:txBody>
      </p:sp>
    </p:spTree>
    <p:extLst>
      <p:ext uri="{BB962C8B-B14F-4D97-AF65-F5344CB8AC3E}">
        <p14:creationId xmlns:p14="http://schemas.microsoft.com/office/powerpoint/2010/main" val="362584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263073"/>
          </a:xfrm>
        </p:spPr>
        <p:txBody>
          <a:bodyPr/>
          <a:lstStyle/>
          <a:p>
            <a:r>
              <a:rPr lang="en-US" dirty="0"/>
              <a:t>CSMLS Knowledge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78858"/>
            <a:ext cx="8021461" cy="4748892"/>
          </a:xfrm>
        </p:spPr>
        <p:txBody>
          <a:bodyPr numCol="1"/>
          <a:lstStyle/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Board of Directors and Leadership Team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KAIROS Blanket Ceremony (2018)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Knowledge and content discussions during meetings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CEO education (3 online courses and event; recommendations provided to all staff; ongoing)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Staff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Procured Indigenous Atlas Book (2019)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Curated Indigenous information links from HR (2018)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Promotion of open discussions about Indigenous knowledge and information needs (ongoing)</a:t>
            </a:r>
          </a:p>
          <a:p>
            <a:pPr lvl="0"/>
            <a:r>
              <a:rPr lang="en-CA" sz="1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Content Advisory Committee</a:t>
            </a:r>
          </a:p>
          <a:p>
            <a:pPr lvl="1"/>
            <a:r>
              <a:rPr lang="en-CA" sz="1900" dirty="0">
                <a:latin typeface="Century Gothic" panose="020B0502020202020204" pitchFamily="34" charset="0"/>
              </a:rPr>
              <a:t>MLP stakeholders who can provide insight on content considerations (2019)</a:t>
            </a:r>
          </a:p>
        </p:txBody>
      </p:sp>
    </p:spTree>
    <p:extLst>
      <p:ext uri="{BB962C8B-B14F-4D97-AF65-F5344CB8AC3E}">
        <p14:creationId xmlns:p14="http://schemas.microsoft.com/office/powerpoint/2010/main" val="422400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40E3-D875-498A-8DC6-E18FAC5D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6B71-8EE1-4DF1-AFA1-8948B5BF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  <a:p>
            <a:r>
              <a:rPr lang="en-CA" dirty="0"/>
              <a:t>Back to the future….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A8CF6-6F80-4F87-BF43-F253A298BF7A}"/>
              </a:ext>
            </a:extLst>
          </p:cNvPr>
          <p:cNvSpPr txBox="1"/>
          <p:nvPr/>
        </p:nvSpPr>
        <p:spPr>
          <a:xfrm>
            <a:off x="6640287" y="5468851"/>
            <a:ext cx="2365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Disclaimer: 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Duties have NOT been assigned. Don’t panic!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3E21-6406-4CF9-9CFE-F545499C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C484-713D-4E1B-A96B-F0D0582B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dirty="0"/>
              <a:t>Part 2: </a:t>
            </a:r>
            <a:r>
              <a:rPr lang="en-US" dirty="0"/>
              <a:t>Within two years, members should use the CSMLS provided and curated content within their practice and for continuing professional education purposes. 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All components of the project are in </a:t>
            </a:r>
          </a:p>
          <a:p>
            <a:pPr algn="r"/>
            <a:r>
              <a:rPr lang="en-US" sz="1800" dirty="0"/>
              <a:t>alignment with, embody the philosophy </a:t>
            </a:r>
          </a:p>
          <a:p>
            <a:pPr algn="r"/>
            <a:r>
              <a:rPr lang="en-US" sz="1800" dirty="0"/>
              <a:t>within the call to actions put forth in the TRC.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3965558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088901"/>
          </a:xfrm>
        </p:spPr>
        <p:txBody>
          <a:bodyPr/>
          <a:lstStyle/>
          <a:p>
            <a:r>
              <a:rPr lang="en-US" dirty="0"/>
              <a:t>The Future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39" y="1698172"/>
            <a:ext cx="7914922" cy="4659086"/>
          </a:xfrm>
        </p:spPr>
        <p:txBody>
          <a:bodyPr numCol="1"/>
          <a:lstStyle/>
          <a:p>
            <a:pPr marL="0" lvl="0" indent="0">
              <a:buNone/>
            </a:pPr>
            <a:r>
              <a:rPr lang="en-CA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Resources and Services</a:t>
            </a: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CSMLS Flag Loan for Treaty Days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Advertise opportunity to membership (x2, 2019-20)</a:t>
            </a:r>
          </a:p>
          <a:p>
            <a:pPr marL="0" lvl="0" indent="0">
              <a:buNone/>
            </a:pPr>
            <a:r>
              <a:rPr lang="en-CA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Events</a:t>
            </a: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LABCON</a:t>
            </a:r>
            <a:endParaRPr lang="en-CA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Commitment to carry process forward into future LABCONs for 2 years minimum (where funds allow)</a:t>
            </a: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CSMLS Staff Presentations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Land acknowledgements, voluntary and standardized statements reflective of the location the presentation will occur (2019)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Staff education piece</a:t>
            </a:r>
          </a:p>
          <a:p>
            <a:endParaRPr lang="en-CA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C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4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088901"/>
          </a:xfrm>
        </p:spPr>
        <p:txBody>
          <a:bodyPr/>
          <a:lstStyle/>
          <a:p>
            <a:r>
              <a:rPr lang="en-US" dirty="0"/>
              <a:t>The Future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39" y="1698172"/>
            <a:ext cx="7914922" cy="4659086"/>
          </a:xfrm>
        </p:spPr>
        <p:txBody>
          <a:bodyPr numCol="1"/>
          <a:lstStyle/>
          <a:p>
            <a:pPr marL="0" lvl="0" indent="0">
              <a:buNone/>
            </a:pPr>
            <a:r>
              <a:rPr lang="en-CA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Projects and Policy</a:t>
            </a: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Indigenous-Focused Webpage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Under the Special Projects section of CSMLS website, identify all of the project plan components to showcase CSMLS support (2019/20)</a:t>
            </a: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Social Media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Pre-planned promotion of cultural sensitivity training, online courses available and CSMLS related products / activities (across 2 years)</a:t>
            </a:r>
          </a:p>
          <a:p>
            <a:pPr lvl="1"/>
            <a:r>
              <a:rPr lang="en-CA" sz="2000" dirty="0">
                <a:latin typeface="Century Gothic" panose="020B0502020202020204" pitchFamily="34" charset="0"/>
              </a:rPr>
              <a:t>Inclusion of relevant news articles that support advocacy (ongoing)</a:t>
            </a:r>
          </a:p>
          <a:p>
            <a:endParaRPr lang="en-CA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C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86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7BD-864D-49C0-B559-30E6DF6C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3"/>
            <a:ext cx="9144000" cy="1088901"/>
          </a:xfrm>
        </p:spPr>
        <p:txBody>
          <a:bodyPr/>
          <a:lstStyle/>
          <a:p>
            <a:r>
              <a:rPr lang="en-US" dirty="0"/>
              <a:t>The Future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3AAF7-9154-4CBD-9AB0-23D9DDFD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39" y="1698172"/>
            <a:ext cx="7914922" cy="3294742"/>
          </a:xfrm>
        </p:spPr>
        <p:txBody>
          <a:bodyPr numCol="1"/>
          <a:lstStyle/>
          <a:p>
            <a:pPr marL="0" lvl="0" indent="0">
              <a:buNone/>
            </a:pPr>
            <a:r>
              <a:rPr lang="en-CA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Products</a:t>
            </a:r>
          </a:p>
          <a:p>
            <a:pPr lvl="0"/>
            <a:r>
              <a:rPr lang="en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Journal</a:t>
            </a:r>
          </a:p>
          <a:p>
            <a:pPr lvl="1"/>
            <a:r>
              <a:rPr lang="en-CA" sz="2200" dirty="0">
                <a:latin typeface="Century Gothic" panose="020B0502020202020204" pitchFamily="34" charset="0"/>
              </a:rPr>
              <a:t>Publish at least one relevant article annually for next 3 years</a:t>
            </a:r>
          </a:p>
          <a:p>
            <a:pPr lvl="2"/>
            <a:r>
              <a:rPr lang="en-CA" sz="1800" dirty="0">
                <a:latin typeface="Century Gothic" panose="020B0502020202020204" pitchFamily="34" charset="0"/>
              </a:rPr>
              <a:t>Karen Lawford (Queen's University partner)</a:t>
            </a:r>
          </a:p>
          <a:p>
            <a:pPr lvl="1"/>
            <a:r>
              <a:rPr lang="en-CA" sz="2200" dirty="0">
                <a:latin typeface="Century Gothic" panose="020B0502020202020204" pitchFamily="34" charset="0"/>
              </a:rPr>
              <a:t>Advertise cultural sensitivity training and related CSMLS products (2 years)</a:t>
            </a:r>
          </a:p>
          <a:p>
            <a:endParaRPr lang="en-CA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endParaRPr lang="en-CA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7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0177-B9F1-458F-8B64-021657536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63A3-4EC7-452E-908A-19077159A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Inspired to learn more?</a:t>
            </a:r>
          </a:p>
          <a:p>
            <a:endParaRPr lang="en-US" dirty="0"/>
          </a:p>
          <a:p>
            <a:r>
              <a:rPr lang="en-CA" dirty="0"/>
              <a:t> </a:t>
            </a:r>
            <a:r>
              <a:rPr lang="en-CA" u="sng" dirty="0">
                <a:hlinkClick r:id="rId2"/>
              </a:rPr>
              <a:t>CSMLS Indigenous Health Resource Page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088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A32D-C82A-4945-8B63-835F6C49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5A90-1851-4632-B850-F5B91371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23620-0087-4578-A1E0-AB35E8654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83" y="0"/>
            <a:ext cx="70640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41E255-3E1B-4BF7-9D8A-450694D674CE}"/>
              </a:ext>
            </a:extLst>
          </p:cNvPr>
          <p:cNvSpPr txBox="1"/>
          <p:nvPr/>
        </p:nvSpPr>
        <p:spPr>
          <a:xfrm>
            <a:off x="1039983" y="1785257"/>
            <a:ext cx="261761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74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553C-DF96-4750-BA66-18257334EC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0082" y="1710508"/>
            <a:ext cx="6309784" cy="772584"/>
          </a:xfrm>
        </p:spPr>
        <p:txBody>
          <a:bodyPr/>
          <a:lstStyle/>
          <a:p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863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1322-02B5-4B86-B40A-6F8EA939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be answered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91319-69D5-4774-972F-7EF2AD9D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477279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Where did the project come from?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Why did CSMLS take a different approach to project design?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We are non-experts delving </a:t>
            </a:r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into a </a:t>
            </a:r>
            <a:r>
              <a:rPr lang="en-U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sensitive and highly political topic.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How have you contributed to making CSMLS and its members more culturally aware and inclusive?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What’s planned next? </a:t>
            </a:r>
            <a:endParaRPr lang="en-CA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9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209555-A4B4-46A8-8F38-AC52C08D6836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41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2C701-1821-4C89-AFF7-101631B1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264" y="246414"/>
            <a:ext cx="6095736" cy="1447256"/>
          </a:xfrm>
        </p:spPr>
        <p:txBody>
          <a:bodyPr/>
          <a:lstStyle/>
          <a:p>
            <a:pPr algn="l"/>
            <a:r>
              <a:rPr lang="en-CA" sz="2200" dirty="0"/>
              <a:t>The transmission of knowledge and conduct of scholarly inquiry are central and complementary functions at CSMLS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EB73-A494-4A83-A72D-7BF75895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53" y="2042582"/>
            <a:ext cx="7681639" cy="3670321"/>
          </a:xfrm>
        </p:spPr>
        <p:txBody>
          <a:bodyPr/>
          <a:lstStyle/>
          <a:p>
            <a:r>
              <a:rPr lang="en-CA" sz="2100" dirty="0"/>
              <a:t>Research </a:t>
            </a:r>
            <a:r>
              <a:rPr lang="en-CA" sz="2100" b="1" dirty="0"/>
              <a:t>will </a:t>
            </a:r>
            <a:r>
              <a:rPr lang="en-CA" sz="2100" dirty="0"/>
              <a:t>focus on trending information: health and education systems, humans and policy from the medical laboratory science perspective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100" dirty="0"/>
              <a:t>Research </a:t>
            </a:r>
            <a:r>
              <a:rPr lang="en-CA" sz="2100" b="1" dirty="0"/>
              <a:t>will not </a:t>
            </a:r>
            <a:r>
              <a:rPr lang="en-CA" sz="2100" dirty="0"/>
              <a:t>focus on animals, biologicals or non-trending information unless the rationale is validated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100" dirty="0"/>
              <a:t>Research </a:t>
            </a:r>
            <a:r>
              <a:rPr lang="en-CA" sz="2100" b="1" dirty="0"/>
              <a:t>will be </a:t>
            </a:r>
            <a:r>
              <a:rPr lang="en-CA" sz="2100" dirty="0"/>
              <a:t>driven by member, profession and CSMLS information needs; Partnership are imperative for growth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5E083-CB57-47DA-A43E-4553E4B5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48264" cy="2036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80B137-7A51-44A5-A823-B642E0F3644C}"/>
              </a:ext>
            </a:extLst>
          </p:cNvPr>
          <p:cNvSpPr/>
          <p:nvPr/>
        </p:nvSpPr>
        <p:spPr>
          <a:xfrm>
            <a:off x="0" y="1700010"/>
            <a:ext cx="3048264" cy="34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7E050-3D6D-46E8-953A-C15F2ED3A8B2}"/>
              </a:ext>
            </a:extLst>
          </p:cNvPr>
          <p:cNvSpPr/>
          <p:nvPr/>
        </p:nvSpPr>
        <p:spPr>
          <a:xfrm>
            <a:off x="734096" y="2421228"/>
            <a:ext cx="7681639" cy="11977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35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E6142B-EAFE-4D10-8B0D-CB05FB60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44908"/>
            <a:ext cx="3048264" cy="2036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F2C701-1821-4C89-AFF7-101631B1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264" y="246413"/>
            <a:ext cx="6095736" cy="1453597"/>
          </a:xfrm>
        </p:spPr>
        <p:txBody>
          <a:bodyPr/>
          <a:lstStyle/>
          <a:p>
            <a:pPr algn="l"/>
            <a:r>
              <a:rPr lang="en-CA" sz="2200" dirty="0"/>
              <a:t>The transmission of knowledge and conduct of scholarly inquiry are central and complementary functions at CSMLS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EB73-A494-4A83-A72D-7BF75895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CA" sz="2200" dirty="0">
                <a:latin typeface="Rockwell Light" panose="02040303020102020203" pitchFamily="18" charset="0"/>
              </a:rPr>
              <a:t>Projects </a:t>
            </a:r>
            <a:r>
              <a:rPr lang="en-CA" sz="2200" b="1" dirty="0">
                <a:latin typeface="Rockwell Light" panose="02040303020102020203" pitchFamily="18" charset="0"/>
              </a:rPr>
              <a:t>identify </a:t>
            </a:r>
            <a:r>
              <a:rPr lang="en-CA" sz="2200" dirty="0">
                <a:latin typeface="Rockwell Light" panose="02040303020102020203" pitchFamily="18" charset="0"/>
              </a:rPr>
              <a:t>non-scientific and scientific areas that require focused attention; </a:t>
            </a:r>
          </a:p>
          <a:p>
            <a:pPr>
              <a:spcAft>
                <a:spcPts val="500"/>
              </a:spcAft>
            </a:pPr>
            <a:r>
              <a:rPr lang="en-CA" sz="2200" dirty="0">
                <a:latin typeface="Rockwell Light" panose="02040303020102020203" pitchFamily="18" charset="0"/>
              </a:rPr>
              <a:t>Projects </a:t>
            </a:r>
            <a:r>
              <a:rPr lang="en-CA" sz="2200" b="1" dirty="0">
                <a:latin typeface="Rockwell Light" panose="02040303020102020203" pitchFamily="18" charset="0"/>
              </a:rPr>
              <a:t>are </a:t>
            </a:r>
            <a:r>
              <a:rPr lang="en-CA" sz="2200" dirty="0">
                <a:latin typeface="Rockwell Light" panose="02040303020102020203" pitchFamily="18" charset="0"/>
              </a:rPr>
              <a:t>facilitated by and managed with multiple organizations/stakeholders through pan-national focused activities</a:t>
            </a:r>
          </a:p>
          <a:p>
            <a:pPr>
              <a:spcAft>
                <a:spcPts val="500"/>
              </a:spcAft>
            </a:pPr>
            <a:r>
              <a:rPr lang="en-CA" sz="2200" dirty="0">
                <a:latin typeface="Rockwell Light" panose="02040303020102020203" pitchFamily="18" charset="0"/>
              </a:rPr>
              <a:t>Projects </a:t>
            </a:r>
            <a:r>
              <a:rPr lang="en-CA" sz="2200" b="1" dirty="0">
                <a:latin typeface="Rockwell Light" panose="02040303020102020203" pitchFamily="18" charset="0"/>
              </a:rPr>
              <a:t>are not </a:t>
            </a:r>
            <a:r>
              <a:rPr lang="en-CA" sz="2200" dirty="0">
                <a:latin typeface="Rockwell Light" panose="02040303020102020203" pitchFamily="18" charset="0"/>
              </a:rPr>
              <a:t>provincial/territory specific unless rationale is validated</a:t>
            </a:r>
          </a:p>
          <a:p>
            <a:pPr>
              <a:spcAft>
                <a:spcPts val="500"/>
              </a:spcAft>
            </a:pPr>
            <a:r>
              <a:rPr lang="en-CA" sz="2200" dirty="0">
                <a:latin typeface="Rockwell Light" panose="02040303020102020203" pitchFamily="18" charset="0"/>
              </a:rPr>
              <a:t>Projects </a:t>
            </a:r>
            <a:r>
              <a:rPr lang="en-CA" sz="2200" b="1" dirty="0">
                <a:latin typeface="Rockwell Light" panose="02040303020102020203" pitchFamily="18" charset="0"/>
              </a:rPr>
              <a:t>include </a:t>
            </a:r>
            <a:r>
              <a:rPr lang="en-CA" sz="2200" dirty="0">
                <a:latin typeface="Rockwell Light" panose="02040303020102020203" pitchFamily="18" charset="0"/>
              </a:rPr>
              <a:t>advocacy, culture change initiatives and perspective gathering (quality assurance)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7144E-F47B-4B35-8FD9-A546E9C3BB0C}"/>
              </a:ext>
            </a:extLst>
          </p:cNvPr>
          <p:cNvSpPr/>
          <p:nvPr/>
        </p:nvSpPr>
        <p:spPr>
          <a:xfrm>
            <a:off x="0" y="1700010"/>
            <a:ext cx="3048264" cy="34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986CB-A11E-4907-A41D-30B9CCED71A3}"/>
              </a:ext>
            </a:extLst>
          </p:cNvPr>
          <p:cNvSpPr/>
          <p:nvPr/>
        </p:nvSpPr>
        <p:spPr>
          <a:xfrm>
            <a:off x="5422005" y="3503053"/>
            <a:ext cx="2588653" cy="412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9B3DA-E36D-4634-8F3A-464FA6575B65}"/>
              </a:ext>
            </a:extLst>
          </p:cNvPr>
          <p:cNvSpPr/>
          <p:nvPr/>
        </p:nvSpPr>
        <p:spPr>
          <a:xfrm>
            <a:off x="924278" y="5059249"/>
            <a:ext cx="7086380" cy="8779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39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ness of space with black marked as center of donut of orange and red gases">
            <a:extLst>
              <a:ext uri="{FF2B5EF4-FFF2-40B4-BE49-F238E27FC236}">
                <a16:creationId xmlns:a16="http://schemas.microsoft.com/office/drawing/2014/main" id="{03A057B8-D060-4AF3-853B-73E08ECE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15" y="870859"/>
            <a:ext cx="6854370" cy="68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6B0430-C55A-44B2-BDE9-2D7F67A2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0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Strategy 3: “Sucking Black Hole”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F0A27-B27E-488E-B568-9E1614F327AE}"/>
              </a:ext>
            </a:extLst>
          </p:cNvPr>
          <p:cNvSpPr txBox="1"/>
          <p:nvPr/>
        </p:nvSpPr>
        <p:spPr>
          <a:xfrm>
            <a:off x="3828143" y="3630520"/>
            <a:ext cx="148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Laura’s Desk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BE2E8-C199-4919-8112-6044F5E3FE62}"/>
              </a:ext>
            </a:extLst>
          </p:cNvPr>
          <p:cNvSpPr txBox="1"/>
          <p:nvPr/>
        </p:nvSpPr>
        <p:spPr>
          <a:xfrm>
            <a:off x="1144815" y="6350711"/>
            <a:ext cx="685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Truth: Health system projects effect more than Strategy 3.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B786D-CD4E-44E5-87C5-58B7066A110E}"/>
              </a:ext>
            </a:extLst>
          </p:cNvPr>
          <p:cNvSpPr/>
          <p:nvPr/>
        </p:nvSpPr>
        <p:spPr>
          <a:xfrm>
            <a:off x="1144815" y="1143001"/>
            <a:ext cx="6854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</a:rPr>
              <a:t>Advocate for solutions within the health care system </a:t>
            </a:r>
          </a:p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</a:rPr>
              <a:t>on behalf of the medical laboratory profession.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F0EE-C699-451A-98C3-F779AEEA9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  <a:p>
            <a:r>
              <a:rPr lang="en-CA" dirty="0"/>
              <a:t>So what health system topics were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B2DE9-C48D-4BD8-84CA-FB6216F4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346"/>
            <a:ext cx="9144000" cy="5986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43BB4-049E-4354-ABCC-4DF489340796}"/>
              </a:ext>
            </a:extLst>
          </p:cNvPr>
          <p:cNvSpPr txBox="1"/>
          <p:nvPr/>
        </p:nvSpPr>
        <p:spPr>
          <a:xfrm>
            <a:off x="4765183" y="798796"/>
            <a:ext cx="117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HHR Shortage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7FB63-6C45-4DFE-98B2-63310C2A268E}"/>
              </a:ext>
            </a:extLst>
          </p:cNvPr>
          <p:cNvSpPr txBox="1"/>
          <p:nvPr/>
        </p:nvSpPr>
        <p:spPr>
          <a:xfrm>
            <a:off x="6597202" y="511832"/>
            <a:ext cx="11719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Cyto</a:t>
            </a:r>
          </a:p>
          <a:p>
            <a:pPr algn="ctr"/>
            <a:r>
              <a:rPr lang="en-US" sz="1500" dirty="0"/>
              <a:t>Techs</a:t>
            </a:r>
            <a:endParaRPr lang="en-CA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3D789-2606-42C6-940C-B3F561B67127}"/>
              </a:ext>
            </a:extLst>
          </p:cNvPr>
          <p:cNvSpPr txBox="1"/>
          <p:nvPr/>
        </p:nvSpPr>
        <p:spPr>
          <a:xfrm>
            <a:off x="1017431" y="873489"/>
            <a:ext cx="117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Mental Health</a:t>
            </a:r>
            <a:endParaRPr lang="en-CA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83F65-FD7C-4ADA-ADF2-E3A621E0E09D}"/>
              </a:ext>
            </a:extLst>
          </p:cNvPr>
          <p:cNvSpPr txBox="1"/>
          <p:nvPr/>
        </p:nvSpPr>
        <p:spPr>
          <a:xfrm>
            <a:off x="2537139" y="935895"/>
            <a:ext cx="117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Ethics</a:t>
            </a:r>
            <a:endParaRPr lang="en-CA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13878-C35E-4ACA-9587-7F29A2AF3CD4}"/>
              </a:ext>
            </a:extLst>
          </p:cNvPr>
          <p:cNvSpPr txBox="1"/>
          <p:nvPr/>
        </p:nvSpPr>
        <p:spPr>
          <a:xfrm>
            <a:off x="3123128" y="2010740"/>
            <a:ext cx="148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Test Utilization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17DBA-445A-49CB-BFEB-907B60DFFD04}"/>
              </a:ext>
            </a:extLst>
          </p:cNvPr>
          <p:cNvSpPr txBox="1"/>
          <p:nvPr/>
        </p:nvSpPr>
        <p:spPr>
          <a:xfrm>
            <a:off x="804494" y="2867723"/>
            <a:ext cx="188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Truth and Reconciliation Report (TRC)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00276-C6DB-4217-B428-96208A60F560}"/>
              </a:ext>
            </a:extLst>
          </p:cNvPr>
          <p:cNvSpPr txBox="1"/>
          <p:nvPr/>
        </p:nvSpPr>
        <p:spPr>
          <a:xfrm>
            <a:off x="6712857" y="3834038"/>
            <a:ext cx="148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Cannabis Legalization</a:t>
            </a:r>
            <a:endParaRPr lang="en-CA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EE50C-3645-45DD-BF7E-C0B30B51DBEE}"/>
              </a:ext>
            </a:extLst>
          </p:cNvPr>
          <p:cNvSpPr txBox="1"/>
          <p:nvPr/>
        </p:nvSpPr>
        <p:spPr>
          <a:xfrm>
            <a:off x="6183084" y="1821950"/>
            <a:ext cx="230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Oversupply</a:t>
            </a:r>
          </a:p>
          <a:p>
            <a:pPr algn="ctr"/>
            <a:r>
              <a:rPr lang="en-US" dirty="0"/>
              <a:t>of MLAs </a:t>
            </a:r>
          </a:p>
          <a:p>
            <a:pPr algn="ctr"/>
            <a:r>
              <a:rPr lang="en-US" dirty="0"/>
              <a:t>(precarious jobs)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172E55-97C2-4A96-9881-0429C83FC88B}"/>
              </a:ext>
            </a:extLst>
          </p:cNvPr>
          <p:cNvSpPr txBox="1"/>
          <p:nvPr/>
        </p:nvSpPr>
        <p:spPr>
          <a:xfrm>
            <a:off x="-14514" y="64971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Yes, researchers are this happy when brain storming ideas!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D2181-8DA0-4F3B-A51F-529F77D24B9A}"/>
              </a:ext>
            </a:extLst>
          </p:cNvPr>
          <p:cNvSpPr txBox="1"/>
          <p:nvPr/>
        </p:nvSpPr>
        <p:spPr>
          <a:xfrm>
            <a:off x="38842" y="892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Which health system idea does one pick?</a:t>
            </a:r>
            <a:endParaRPr lang="en-C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3459-2C6E-4DB3-8DB1-9DED862E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14"/>
            <a:ext cx="9144000" cy="1205016"/>
          </a:xfrm>
        </p:spPr>
        <p:txBody>
          <a:bodyPr/>
          <a:lstStyle/>
          <a:p>
            <a:r>
              <a:rPr lang="en-US" dirty="0"/>
              <a:t>TRC </a:t>
            </a:r>
            <a:r>
              <a:rPr lang="en-US"/>
              <a:t>in Canada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C3EF-E96A-4FF0-8A4F-F2AF64911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1" y="1451430"/>
            <a:ext cx="7716253" cy="4676320"/>
          </a:xfrm>
        </p:spPr>
        <p:txBody>
          <a:bodyPr/>
          <a:lstStyle/>
          <a:p>
            <a:r>
              <a:rPr lang="en-CA" sz="2000" dirty="0"/>
              <a:t>2007 - </a:t>
            </a:r>
            <a:r>
              <a:rPr lang="en-CA" sz="2000" u="sng" dirty="0">
                <a:hlinkClick r:id="rId2"/>
              </a:rPr>
              <a:t>Indian Residential Schools Settlement Agreement</a:t>
            </a:r>
            <a:endParaRPr lang="en-CA" sz="2000" dirty="0"/>
          </a:p>
          <a:p>
            <a:r>
              <a:rPr lang="en-CA" sz="2000" dirty="0"/>
              <a:t>Establishment of the Truth and Reconciliation Commission of Canada (TRC) to facilitate reconciliation among former students, their families, their communities and all Canadians.</a:t>
            </a:r>
          </a:p>
          <a:p>
            <a:r>
              <a:rPr lang="en-CA" sz="2000" u="sng" dirty="0">
                <a:hlinkClick r:id="rId3"/>
              </a:rPr>
              <a:t>Prime Minister Justin Trudeau accepted the Final Report</a:t>
            </a:r>
            <a:r>
              <a:rPr lang="en-CA" sz="2000" dirty="0"/>
              <a:t> of the TRC on behalf of Canada. The </a:t>
            </a:r>
            <a:r>
              <a:rPr lang="en-CA" sz="2000" u="sng" dirty="0">
                <a:hlinkClick r:id="rId4"/>
              </a:rPr>
              <a:t>Government of Canada continues to be committed</a:t>
            </a:r>
            <a:r>
              <a:rPr lang="en-CA" sz="2000" dirty="0"/>
              <a:t> to a renewed nation-to-nation relationship with Indigenous peoples based on recognition of rights, respect, co-operation and partnership.</a:t>
            </a:r>
          </a:p>
          <a:p>
            <a:r>
              <a:rPr lang="en-CA" sz="2000" dirty="0"/>
              <a:t>7 health related recommendations</a:t>
            </a:r>
          </a:p>
          <a:p>
            <a:r>
              <a:rPr lang="en-CA" sz="2000" dirty="0"/>
              <a:t>Three years since the original report release, health profession associations have begun to release relevant policies to support this cause. </a:t>
            </a:r>
          </a:p>
        </p:txBody>
      </p:sp>
    </p:spTree>
    <p:extLst>
      <p:ext uri="{BB962C8B-B14F-4D97-AF65-F5344CB8AC3E}">
        <p14:creationId xmlns:p14="http://schemas.microsoft.com/office/powerpoint/2010/main" val="4019635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">
  <a:themeElements>
    <a:clrScheme name="CSMLS">
      <a:dk1>
        <a:srgbClr val="373831"/>
      </a:dk1>
      <a:lt1>
        <a:sysClr val="window" lastClr="FFFFFF"/>
      </a:lt1>
      <a:dk2>
        <a:srgbClr val="0078AE"/>
      </a:dk2>
      <a:lt2>
        <a:srgbClr val="FFFFFE"/>
      </a:lt2>
      <a:accent1>
        <a:srgbClr val="0078AE"/>
      </a:accent1>
      <a:accent2>
        <a:srgbClr val="54BCEB"/>
      </a:accent2>
      <a:accent3>
        <a:srgbClr val="6CC04A"/>
      </a:accent3>
      <a:accent4>
        <a:srgbClr val="F6A730"/>
      </a:accent4>
      <a:accent5>
        <a:srgbClr val="373831"/>
      </a:accent5>
      <a:accent6>
        <a:srgbClr val="8B8C82"/>
      </a:accent6>
      <a:hlink>
        <a:srgbClr val="0078AE"/>
      </a:hlink>
      <a:folHlink>
        <a:srgbClr val="F6A73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SMLS">
      <a:dk1>
        <a:srgbClr val="373831"/>
      </a:dk1>
      <a:lt1>
        <a:sysClr val="window" lastClr="FFFFFF"/>
      </a:lt1>
      <a:dk2>
        <a:srgbClr val="0078AE"/>
      </a:dk2>
      <a:lt2>
        <a:srgbClr val="FFFFFE"/>
      </a:lt2>
      <a:accent1>
        <a:srgbClr val="0078AE"/>
      </a:accent1>
      <a:accent2>
        <a:srgbClr val="54BCEB"/>
      </a:accent2>
      <a:accent3>
        <a:srgbClr val="6CC04A"/>
      </a:accent3>
      <a:accent4>
        <a:srgbClr val="F6A730"/>
      </a:accent4>
      <a:accent5>
        <a:srgbClr val="373831"/>
      </a:accent5>
      <a:accent6>
        <a:srgbClr val="8B8C82"/>
      </a:accent6>
      <a:hlink>
        <a:srgbClr val="0078AE"/>
      </a:hlink>
      <a:folHlink>
        <a:srgbClr val="F6A7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14922</TotalTime>
  <Words>1891</Words>
  <Application>Microsoft Office PowerPoint</Application>
  <PresentationFormat>On-screen Show (4:3)</PresentationFormat>
  <Paragraphs>272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Rockwell</vt:lpstr>
      <vt:lpstr>Rockwell Light</vt:lpstr>
      <vt:lpstr>PresentationTemplate</vt:lpstr>
      <vt:lpstr>Indigenous Focus at CSMLS</vt:lpstr>
      <vt:lpstr>Land Recognition</vt:lpstr>
      <vt:lpstr>Questions to be answered</vt:lpstr>
      <vt:lpstr>PowerPoint Presentation</vt:lpstr>
      <vt:lpstr>The transmission of knowledge and conduct of scholarly inquiry are central and complementary functions at CSMLS </vt:lpstr>
      <vt:lpstr>The transmission of knowledge and conduct of scholarly inquiry are central and complementary functions at CSMLS </vt:lpstr>
      <vt:lpstr>Strategy 3: “Sucking Black Hole”</vt:lpstr>
      <vt:lpstr>PowerPoint Presentation</vt:lpstr>
      <vt:lpstr>TRC in Canada</vt:lpstr>
      <vt:lpstr>How does CSMLS get started? </vt:lpstr>
      <vt:lpstr>PowerPoint Presentation</vt:lpstr>
      <vt:lpstr>Natural vs Abrupt Evolution</vt:lpstr>
      <vt:lpstr>Guiding Principles Developed</vt:lpstr>
      <vt:lpstr>Purpose</vt:lpstr>
      <vt:lpstr>PowerPoint Presentation</vt:lpstr>
      <vt:lpstr>PowerPoint Presentation</vt:lpstr>
      <vt:lpstr>Resources and Services</vt:lpstr>
      <vt:lpstr>Products</vt:lpstr>
      <vt:lpstr>Events</vt:lpstr>
      <vt:lpstr>Projects &amp; Policy</vt:lpstr>
      <vt:lpstr>CSMLS Knowledge</vt:lpstr>
      <vt:lpstr>PowerPoint Presentation</vt:lpstr>
      <vt:lpstr>Purpose</vt:lpstr>
      <vt:lpstr>The Future</vt:lpstr>
      <vt:lpstr>The Future</vt:lpstr>
      <vt:lpstr>The Future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Undonechaos</dc:creator>
  <cp:lastModifiedBy>Miriam Gracey</cp:lastModifiedBy>
  <cp:revision>130</cp:revision>
  <dcterms:created xsi:type="dcterms:W3CDTF">2016-03-02T17:05:25Z</dcterms:created>
  <dcterms:modified xsi:type="dcterms:W3CDTF">2019-06-21T14:07:55Z</dcterms:modified>
</cp:coreProperties>
</file>